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4091" r:id="rId5"/>
  </p:sldMasterIdLst>
  <p:notesMasterIdLst>
    <p:notesMasterId r:id="rId41"/>
  </p:notesMasterIdLst>
  <p:handoutMasterIdLst>
    <p:handoutMasterId r:id="rId42"/>
  </p:handoutMasterIdLst>
  <p:sldIdLst>
    <p:sldId id="311" r:id="rId6"/>
    <p:sldId id="2045" r:id="rId7"/>
    <p:sldId id="2053" r:id="rId8"/>
    <p:sldId id="2035" r:id="rId9"/>
    <p:sldId id="2036" r:id="rId10"/>
    <p:sldId id="2039" r:id="rId11"/>
    <p:sldId id="1242" r:id="rId12"/>
    <p:sldId id="2033" r:id="rId13"/>
    <p:sldId id="2043" r:id="rId14"/>
    <p:sldId id="3473" r:id="rId15"/>
    <p:sldId id="3472" r:id="rId16"/>
    <p:sldId id="2048" r:id="rId17"/>
    <p:sldId id="2049" r:id="rId18"/>
    <p:sldId id="2042" r:id="rId19"/>
    <p:sldId id="1231" r:id="rId20"/>
    <p:sldId id="1240" r:id="rId21"/>
    <p:sldId id="2050" r:id="rId22"/>
    <p:sldId id="2047" r:id="rId23"/>
    <p:sldId id="2034" r:id="rId24"/>
    <p:sldId id="1205" r:id="rId25"/>
    <p:sldId id="2031" r:id="rId26"/>
    <p:sldId id="2032" r:id="rId27"/>
    <p:sldId id="2038" r:id="rId28"/>
    <p:sldId id="2056" r:id="rId29"/>
    <p:sldId id="1377" r:id="rId30"/>
    <p:sldId id="1392" r:id="rId31"/>
    <p:sldId id="1393" r:id="rId32"/>
    <p:sldId id="1381" r:id="rId33"/>
    <p:sldId id="1395" r:id="rId34"/>
    <p:sldId id="1380" r:id="rId35"/>
    <p:sldId id="1396" r:id="rId36"/>
    <p:sldId id="3474" r:id="rId37"/>
    <p:sldId id="2051" r:id="rId38"/>
    <p:sldId id="2037" r:id="rId39"/>
    <p:sldId id="1121" r:id="rId40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Deck Field Call" id="{E78A2A12-D5FA-9647-A5C6-3DF91062B752}">
          <p14:sldIdLst>
            <p14:sldId id="311"/>
            <p14:sldId id="2045"/>
            <p14:sldId id="2053"/>
            <p14:sldId id="2035"/>
            <p14:sldId id="2036"/>
            <p14:sldId id="2039"/>
            <p14:sldId id="1242"/>
            <p14:sldId id="2033"/>
            <p14:sldId id="2043"/>
            <p14:sldId id="3473"/>
            <p14:sldId id="3472"/>
            <p14:sldId id="2048"/>
            <p14:sldId id="2049"/>
            <p14:sldId id="2042"/>
            <p14:sldId id="1231"/>
            <p14:sldId id="1240"/>
            <p14:sldId id="2050"/>
            <p14:sldId id="2047"/>
            <p14:sldId id="2034"/>
            <p14:sldId id="1205"/>
            <p14:sldId id="2031"/>
            <p14:sldId id="2032"/>
            <p14:sldId id="2038"/>
            <p14:sldId id="2056"/>
            <p14:sldId id="1377"/>
            <p14:sldId id="1392"/>
            <p14:sldId id="1393"/>
            <p14:sldId id="1381"/>
            <p14:sldId id="1395"/>
            <p14:sldId id="1380"/>
            <p14:sldId id="1396"/>
            <p14:sldId id="3474"/>
            <p14:sldId id="2051"/>
            <p14:sldId id="2037"/>
            <p14:sldId id="11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League" initials="JL" lastIdx="6" clrIdx="0"/>
  <p:cmAuthor id="2" name="Lorraine Barnes" initials="LB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C1"/>
    <a:srgbClr val="6DAD61"/>
    <a:srgbClr val="FA9300"/>
    <a:srgbClr val="FF4C00"/>
    <a:srgbClr val="0049F4"/>
    <a:srgbClr val="D80000"/>
    <a:srgbClr val="E60000"/>
    <a:srgbClr val="8249C1"/>
    <a:srgbClr val="AB0204"/>
    <a:srgbClr val="6F4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4C1A8A3-306A-4EB7-A6B1-4F7E0EB9C5D6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7"/>
    <p:restoredTop sz="88831"/>
  </p:normalViewPr>
  <p:slideViewPr>
    <p:cSldViewPr snapToGrid="0">
      <p:cViewPr varScale="1">
        <p:scale>
          <a:sx n="79" d="100"/>
          <a:sy n="79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CCD72-8AE1-4C05-9C5F-14F19EA16EE4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64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6CB99C2-7E86-4181-A534-A867C620D293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en-US"/>
              <a:t>© 2017 F5 Networks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BA17A2C-01D8-4C3B-BAC4-10BA82BB3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012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9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5A3B1-585F-DC47-8D16-22546E643F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01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0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25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07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158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87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Slides in this section are modified copies of an excellent  presentation ‘F5 Automation Workflow Examples’ by  Jason Chiu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304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FAQ (internal): https://hive.f5.com/docs/DOC-49381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AS3 Docs: https://clouddocs.f5.com/products/extensions/f5-appsvcs-extension/latest/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 to A&amp;O Lab Guide: https://clouddocs.f5.com/training/community/programmability/html/class1/class1.html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F5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CEE07D-96CE-452C-BFE9-23364C281CF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CIBC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22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F5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CEE07D-96CE-452C-BFE9-23364C281CF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CIBC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23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1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F5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CEE07D-96CE-452C-BFE9-23364C281CF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CIBC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3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F5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CEE07D-96CE-452C-BFE9-23364C281CF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CIBC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796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F5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CEE07D-96CE-452C-BFE9-23364C281CF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CIBC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03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F5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CEE07D-96CE-452C-BFE9-23364C281CF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CIBC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82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F5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CEE07D-96CE-452C-BFE9-23364C281CF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CIBC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564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50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418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F2375-EC27-471F-B47F-ABCC02903D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Early examples of automation:  routing protocols, SNMP polls/traps, telnet/expect scripts.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4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Imperative: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HOW to reach a desired end-state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Step-by-step specific &amp; ordered instructions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Requires domain-specific knowledge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Maximizes flexibility at the cost of extra complexity 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Infinite deployment options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Not reusable in many cases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Usually not idempotent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Attractive to NetOps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rtl="0" eaLnBrk="1" fontAlgn="auto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Declarative: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WHAT the end state needs to be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Single step instruction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Minimizes need for domain-specific knowledge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Reduced flexibility 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 reduced complexity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Finite packaged deployment options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JSON document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approach enables reusability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Easier to make idempotent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Attractive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to DevOps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r>
              <a:rPr lang="en-US" b="1" dirty="0"/>
              <a:t>AS3: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Abstracts away all aspects of BIG-IP L4-L7 configuration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Eliminates need for BIG-IP domain expertise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Speeds BIG-IP app service deployments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Reduces risks and errors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Enables consistency via easy deployment replication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Reduces integration coding costs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Spend more time writing apps, not integrations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36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17A2C-01D8-4C3B-BAC4-10BA82BB3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0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Requires BIG-IP domain expertise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Dozens of REST API calls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Costly to automate and integrate with orchestration systems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Time-consuming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Error-prone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58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AS3 abstracts away all BIG-IP configuration complexity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User only needs to define the desired configuration end-state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Requires no BIG-IP domain expertise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Single REST API call simplifies automation and orchestrator integrations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Accelerates app service deployment</a:t>
            </a:r>
          </a:p>
          <a:p>
            <a:pPr marL="342900" indent="-342900">
              <a:buClr>
                <a:srgbClr val="D60000"/>
              </a:buClr>
            </a:pPr>
            <a:r>
              <a:rPr lang="en-US" sz="1200" b="0" dirty="0"/>
              <a:t>Declaration is reusable, ensures consistency, reduces errors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1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Imperative: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HOW to reach a desired end-state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Step-by-step specific &amp; ordered instructions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Requires domain-specific knowledge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Maximizes flexibility at the cost of extra complexity 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Infinite deployment options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Not reusable in many cases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Usually not idempotent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Attractive to NetOps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rtl="0" eaLnBrk="1" fontAlgn="auto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Declarative: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WHAT the end state needs to be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Single step instruction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Minimizes need for domain-specific knowledge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Reduced flexibility 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 reduced complexity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Finite packaged deployment options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JSON document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approach enables reusability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Easier to make idempotent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Attractive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to DevOps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r>
              <a:rPr lang="en-US" b="1" dirty="0"/>
              <a:t>AS3: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Abstracts away all aspects of BIG-IP L4-L7 configuration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Eliminates need for BIG-IP domain expertise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Speeds BIG-IP app service deployments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Reduces risks and errors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Enables consistency via easy deployment replication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Reduces integration coding costs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Spend more time writing apps, not integrations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2017 F5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17A2C-01D8-4C3B-BAC4-10BA82BB3F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8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6D5C-FD42-9645-9ADE-29A37C2BB4BB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39045-ECCE-5644-B677-84D864D6C13A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2FA10A5-21F4-634D-931B-7D813FF58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219200"/>
            <a:ext cx="11582400" cy="5181600"/>
          </a:xfrm>
        </p:spPr>
        <p:txBody>
          <a:bodyPr/>
          <a:lstStyle>
            <a:lvl1pPr marL="466725" indent="-466725">
              <a:buClr>
                <a:schemeClr val="accent5"/>
              </a:buClr>
              <a:tabLst/>
              <a:defRPr/>
            </a:lvl1pPr>
            <a:lvl2pPr marL="466725" indent="-466725">
              <a:buClr>
                <a:schemeClr val="accent5"/>
              </a:buClr>
              <a:tabLst/>
              <a:defRPr/>
            </a:lvl2pPr>
            <a:lvl3pPr marL="466725" indent="-466725">
              <a:buClr>
                <a:schemeClr val="accent5"/>
              </a:buClr>
              <a:tabLst/>
              <a:defRPr/>
            </a:lvl3pPr>
            <a:lvl4pPr marL="466725" indent="-466725">
              <a:buClr>
                <a:schemeClr val="accent5"/>
              </a:buClr>
              <a:tabLst/>
              <a:defRPr/>
            </a:lvl4pPr>
            <a:lvl5pPr marL="466725" indent="-466725">
              <a:buClr>
                <a:schemeClr val="accent5"/>
              </a:buClr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71E917-C021-3D40-9821-144A4EDC8DBD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6D2A2-3733-FB48-938B-271C08E7A62D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E7BD495-F81A-F24D-A1B5-63D450DDA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055B6B-7C35-5945-AF9E-124FA577CC93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5AFB8-1264-C443-B919-BE1A221D3A26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5C6DBD8-A7E3-2841-AD85-7CF7AFD30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F5D817-458E-46B7-8CA8-2B3567278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349250"/>
            <a:ext cx="12192000" cy="650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706BC-2671-42BA-B78B-426C50D7C0D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31850" y="1709738"/>
            <a:ext cx="10515600" cy="3003471"/>
          </a:xfrm>
        </p:spPr>
        <p:txBody>
          <a:bodyPr anchor="b"/>
          <a:lstStyle>
            <a:lvl1pPr>
              <a:defRPr sz="6000">
                <a:solidFill>
                  <a:srgbClr val="FEFE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F3933-C958-4EBB-BDEE-13C9306BD030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863600" y="4795520"/>
            <a:ext cx="10483850" cy="1294130"/>
          </a:xfrm>
        </p:spPr>
        <p:txBody>
          <a:bodyPr/>
          <a:lstStyle>
            <a:lvl1pPr marL="0" indent="0">
              <a:buNone/>
              <a:defRPr sz="2400">
                <a:solidFill>
                  <a:srgbClr val="FEFEF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F6A50-1623-43C3-9D2B-7D62275C5218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4A334-61C4-402B-9A94-41DCFE0AEC8C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D0EC340-57EA-405D-A08D-3E4ED5BCC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0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B447-4E02-404F-ABC8-A62257BF8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280683-233F-46F2-80EE-538EE579FA4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6385" y="1237903"/>
            <a:ext cx="10794575" cy="307777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50" baseline="0">
                <a:solidFill>
                  <a:srgbClr val="7D7D7D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C67D59D8-C174-48FB-8052-EA97A71B3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all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2018 F5 Networks</a:t>
            </a:r>
            <a:endParaRPr kumimoji="0" lang="en-US" sz="800" b="0" i="0" u="none" strike="noStrike" kern="1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04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96E6-8E5E-400C-BC91-808CCAF593F0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694548" y="685799"/>
            <a:ext cx="8019684" cy="2569463"/>
          </a:xfr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FAFE26-8966-48B9-8A1B-89462664F5CF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730250" y="3337561"/>
            <a:ext cx="7989486" cy="2834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2400" b="1" cap="all" spc="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24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800" b="1" cap="none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cap="none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 cap="none" baseline="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 cap="none" baseline="0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 cap="none" baseline="0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 cap="none" baseline="0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 cap="none" baseline="0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82DB2-C28A-4749-9398-984850D12A5D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D7CD1-1CD9-4953-8960-57EE3EF67633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22">
            <a:extLst>
              <a:ext uri="{FF2B5EF4-FFF2-40B4-BE49-F238E27FC236}">
                <a16:creationId xmlns:a16="http://schemas.microsoft.com/office/drawing/2014/main" id="{BE72CD07-969A-448F-8CA7-A236CFA8E77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658385" y="685800"/>
            <a:ext cx="850392" cy="850392"/>
            <a:chOff x="5266" y="0"/>
            <a:chExt cx="733" cy="733"/>
          </a:xfrm>
        </p:grpSpPr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CC55AE0E-F4CE-4106-99CB-E7C12E47CB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065 w 4576"/>
                <a:gd name="T3" fmla="*/ 848 h 4576"/>
                <a:gd name="T4" fmla="*/ 4065 w 4576"/>
                <a:gd name="T5" fmla="*/ 848 h 4576"/>
                <a:gd name="T6" fmla="*/ 2288 w 4576"/>
                <a:gd name="T7" fmla="*/ 0 h 4576"/>
                <a:gd name="T8" fmla="*/ 0 w 4576"/>
                <a:gd name="T9" fmla="*/ 2288 h 4576"/>
                <a:gd name="T10" fmla="*/ 445 w 4576"/>
                <a:gd name="T11" fmla="*/ 3644 h 4576"/>
                <a:gd name="T12" fmla="*/ 445 w 4576"/>
                <a:gd name="T13" fmla="*/ 3644 h 4576"/>
                <a:gd name="T14" fmla="*/ 583 w 4576"/>
                <a:gd name="T15" fmla="*/ 3814 h 4576"/>
                <a:gd name="T16" fmla="*/ 583 w 4576"/>
                <a:gd name="T17" fmla="*/ 3814 h 4576"/>
                <a:gd name="T18" fmla="*/ 2288 w 4576"/>
                <a:gd name="T19" fmla="*/ 4576 h 4576"/>
                <a:gd name="T20" fmla="*/ 4576 w 4576"/>
                <a:gd name="T21" fmla="*/ 2288 h 4576"/>
                <a:gd name="T22" fmla="*/ 4176 w 4576"/>
                <a:gd name="T23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1" y="945"/>
                    <a:pt x="4104" y="895"/>
                    <a:pt x="4065" y="848"/>
                  </a:cubicBezTo>
                  <a:cubicBezTo>
                    <a:pt x="4065" y="848"/>
                    <a:pt x="4065" y="848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445" y="3644"/>
                    <a:pt x="445" y="3644"/>
                    <a:pt x="445" y="3644"/>
                  </a:cubicBezTo>
                  <a:cubicBezTo>
                    <a:pt x="488" y="3703"/>
                    <a:pt x="534" y="3759"/>
                    <a:pt x="583" y="3814"/>
                  </a:cubicBezTo>
                  <a:cubicBezTo>
                    <a:pt x="583" y="3814"/>
                    <a:pt x="583" y="381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215B2985-CE43-44DA-AFB2-9786E85D1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0EEF19D5-2E53-4A24-A66A-7ADB8BAD31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1" y="645"/>
              <a:ext cx="55" cy="55"/>
            </a:xfrm>
            <a:custGeom>
              <a:avLst/>
              <a:gdLst>
                <a:gd name="T0" fmla="*/ 277 w 345"/>
                <a:gd name="T1" fmla="*/ 68 h 345"/>
                <a:gd name="T2" fmla="*/ 320 w 345"/>
                <a:gd name="T3" fmla="*/ 172 h 345"/>
                <a:gd name="T4" fmla="*/ 277 w 345"/>
                <a:gd name="T5" fmla="*/ 278 h 345"/>
                <a:gd name="T6" fmla="*/ 172 w 345"/>
                <a:gd name="T7" fmla="*/ 322 h 345"/>
                <a:gd name="T8" fmla="*/ 67 w 345"/>
                <a:gd name="T9" fmla="*/ 278 h 345"/>
                <a:gd name="T10" fmla="*/ 24 w 345"/>
                <a:gd name="T11" fmla="*/ 172 h 345"/>
                <a:gd name="T12" fmla="*/ 67 w 345"/>
                <a:gd name="T13" fmla="*/ 68 h 345"/>
                <a:gd name="T14" fmla="*/ 172 w 345"/>
                <a:gd name="T15" fmla="*/ 23 h 345"/>
                <a:gd name="T16" fmla="*/ 277 w 345"/>
                <a:gd name="T17" fmla="*/ 68 h 345"/>
                <a:gd name="T18" fmla="*/ 295 w 345"/>
                <a:gd name="T19" fmla="*/ 50 h 345"/>
                <a:gd name="T20" fmla="*/ 172 w 345"/>
                <a:gd name="T21" fmla="*/ 0 h 345"/>
                <a:gd name="T22" fmla="*/ 51 w 345"/>
                <a:gd name="T23" fmla="*/ 50 h 345"/>
                <a:gd name="T24" fmla="*/ 0 w 345"/>
                <a:gd name="T25" fmla="*/ 172 h 345"/>
                <a:gd name="T26" fmla="*/ 50 w 345"/>
                <a:gd name="T27" fmla="*/ 295 h 345"/>
                <a:gd name="T28" fmla="*/ 172 w 345"/>
                <a:gd name="T29" fmla="*/ 345 h 345"/>
                <a:gd name="T30" fmla="*/ 295 w 345"/>
                <a:gd name="T31" fmla="*/ 295 h 345"/>
                <a:gd name="T32" fmla="*/ 345 w 345"/>
                <a:gd name="T33" fmla="*/ 172 h 345"/>
                <a:gd name="T34" fmla="*/ 295 w 345"/>
                <a:gd name="T35" fmla="*/ 50 h 345"/>
                <a:gd name="T36" fmla="*/ 198 w 345"/>
                <a:gd name="T37" fmla="*/ 164 h 345"/>
                <a:gd name="T38" fmla="*/ 166 w 345"/>
                <a:gd name="T39" fmla="*/ 168 h 345"/>
                <a:gd name="T40" fmla="*/ 136 w 345"/>
                <a:gd name="T41" fmla="*/ 168 h 345"/>
                <a:gd name="T42" fmla="*/ 136 w 345"/>
                <a:gd name="T43" fmla="*/ 100 h 345"/>
                <a:gd name="T44" fmla="*/ 164 w 345"/>
                <a:gd name="T45" fmla="*/ 100 h 345"/>
                <a:gd name="T46" fmla="*/ 205 w 345"/>
                <a:gd name="T47" fmla="*/ 107 h 345"/>
                <a:gd name="T48" fmla="*/ 217 w 345"/>
                <a:gd name="T49" fmla="*/ 134 h 345"/>
                <a:gd name="T50" fmla="*/ 198 w 345"/>
                <a:gd name="T51" fmla="*/ 164 h 345"/>
                <a:gd name="T52" fmla="*/ 103 w 345"/>
                <a:gd name="T53" fmla="*/ 266 h 345"/>
                <a:gd name="T54" fmla="*/ 136 w 345"/>
                <a:gd name="T55" fmla="*/ 266 h 345"/>
                <a:gd name="T56" fmla="*/ 136 w 345"/>
                <a:gd name="T57" fmla="*/ 192 h 345"/>
                <a:gd name="T58" fmla="*/ 162 w 345"/>
                <a:gd name="T59" fmla="*/ 192 h 345"/>
                <a:gd name="T60" fmla="*/ 200 w 345"/>
                <a:gd name="T61" fmla="*/ 198 h 345"/>
                <a:gd name="T62" fmla="*/ 217 w 345"/>
                <a:gd name="T63" fmla="*/ 241 h 345"/>
                <a:gd name="T64" fmla="*/ 217 w 345"/>
                <a:gd name="T65" fmla="*/ 256 h 345"/>
                <a:gd name="T66" fmla="*/ 218 w 345"/>
                <a:gd name="T67" fmla="*/ 262 h 345"/>
                <a:gd name="T68" fmla="*/ 218 w 345"/>
                <a:gd name="T69" fmla="*/ 265 h 345"/>
                <a:gd name="T70" fmla="*/ 219 w 345"/>
                <a:gd name="T71" fmla="*/ 266 h 345"/>
                <a:gd name="T72" fmla="*/ 250 w 345"/>
                <a:gd name="T73" fmla="*/ 266 h 345"/>
                <a:gd name="T74" fmla="*/ 249 w 345"/>
                <a:gd name="T75" fmla="*/ 264 h 345"/>
                <a:gd name="T76" fmla="*/ 247 w 345"/>
                <a:gd name="T77" fmla="*/ 254 h 345"/>
                <a:gd name="T78" fmla="*/ 247 w 345"/>
                <a:gd name="T79" fmla="*/ 240 h 345"/>
                <a:gd name="T80" fmla="*/ 247 w 345"/>
                <a:gd name="T81" fmla="*/ 226 h 345"/>
                <a:gd name="T82" fmla="*/ 237 w 345"/>
                <a:gd name="T83" fmla="*/ 197 h 345"/>
                <a:gd name="T84" fmla="*/ 204 w 345"/>
                <a:gd name="T85" fmla="*/ 178 h 345"/>
                <a:gd name="T86" fmla="*/ 231 w 345"/>
                <a:gd name="T87" fmla="*/ 169 h 345"/>
                <a:gd name="T88" fmla="*/ 250 w 345"/>
                <a:gd name="T89" fmla="*/ 132 h 345"/>
                <a:gd name="T90" fmla="*/ 220 w 345"/>
                <a:gd name="T91" fmla="*/ 84 h 345"/>
                <a:gd name="T92" fmla="*/ 169 w 345"/>
                <a:gd name="T93" fmla="*/ 77 h 345"/>
                <a:gd name="T94" fmla="*/ 103 w 345"/>
                <a:gd name="T95" fmla="*/ 77 h 345"/>
                <a:gd name="T96" fmla="*/ 103 w 345"/>
                <a:gd name="T97" fmla="*/ 26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5" h="345">
                  <a:moveTo>
                    <a:pt x="277" y="68"/>
                  </a:moveTo>
                  <a:cubicBezTo>
                    <a:pt x="306" y="96"/>
                    <a:pt x="320" y="131"/>
                    <a:pt x="320" y="172"/>
                  </a:cubicBezTo>
                  <a:cubicBezTo>
                    <a:pt x="320" y="213"/>
                    <a:pt x="306" y="249"/>
                    <a:pt x="277" y="278"/>
                  </a:cubicBezTo>
                  <a:cubicBezTo>
                    <a:pt x="248" y="307"/>
                    <a:pt x="213" y="322"/>
                    <a:pt x="172" y="322"/>
                  </a:cubicBezTo>
                  <a:cubicBezTo>
                    <a:pt x="131" y="322"/>
                    <a:pt x="96" y="307"/>
                    <a:pt x="67" y="278"/>
                  </a:cubicBezTo>
                  <a:cubicBezTo>
                    <a:pt x="38" y="249"/>
                    <a:pt x="24" y="213"/>
                    <a:pt x="24" y="172"/>
                  </a:cubicBezTo>
                  <a:cubicBezTo>
                    <a:pt x="24" y="131"/>
                    <a:pt x="38" y="96"/>
                    <a:pt x="67" y="68"/>
                  </a:cubicBezTo>
                  <a:cubicBezTo>
                    <a:pt x="96" y="38"/>
                    <a:pt x="131" y="23"/>
                    <a:pt x="172" y="23"/>
                  </a:cubicBezTo>
                  <a:cubicBezTo>
                    <a:pt x="213" y="23"/>
                    <a:pt x="248" y="38"/>
                    <a:pt x="277" y="68"/>
                  </a:cubicBezTo>
                  <a:close/>
                  <a:moveTo>
                    <a:pt x="295" y="50"/>
                  </a:moveTo>
                  <a:cubicBezTo>
                    <a:pt x="261" y="17"/>
                    <a:pt x="220" y="0"/>
                    <a:pt x="172" y="0"/>
                  </a:cubicBezTo>
                  <a:cubicBezTo>
                    <a:pt x="125" y="0"/>
                    <a:pt x="84" y="17"/>
                    <a:pt x="51" y="50"/>
                  </a:cubicBezTo>
                  <a:cubicBezTo>
                    <a:pt x="17" y="84"/>
                    <a:pt x="0" y="125"/>
                    <a:pt x="0" y="172"/>
                  </a:cubicBezTo>
                  <a:cubicBezTo>
                    <a:pt x="0" y="220"/>
                    <a:pt x="17" y="261"/>
                    <a:pt x="50" y="295"/>
                  </a:cubicBezTo>
                  <a:cubicBezTo>
                    <a:pt x="83" y="329"/>
                    <a:pt x="124" y="345"/>
                    <a:pt x="172" y="345"/>
                  </a:cubicBezTo>
                  <a:cubicBezTo>
                    <a:pt x="220" y="345"/>
                    <a:pt x="261" y="329"/>
                    <a:pt x="295" y="295"/>
                  </a:cubicBezTo>
                  <a:cubicBezTo>
                    <a:pt x="328" y="261"/>
                    <a:pt x="345" y="220"/>
                    <a:pt x="345" y="172"/>
                  </a:cubicBezTo>
                  <a:cubicBezTo>
                    <a:pt x="345" y="124"/>
                    <a:pt x="328" y="84"/>
                    <a:pt x="295" y="50"/>
                  </a:cubicBezTo>
                  <a:close/>
                  <a:moveTo>
                    <a:pt x="198" y="164"/>
                  </a:moveTo>
                  <a:cubicBezTo>
                    <a:pt x="191" y="167"/>
                    <a:pt x="180" y="168"/>
                    <a:pt x="166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83" y="100"/>
                    <a:pt x="196" y="102"/>
                    <a:pt x="205" y="107"/>
                  </a:cubicBezTo>
                  <a:cubicBezTo>
                    <a:pt x="213" y="112"/>
                    <a:pt x="217" y="121"/>
                    <a:pt x="217" y="134"/>
                  </a:cubicBezTo>
                  <a:cubicBezTo>
                    <a:pt x="217" y="149"/>
                    <a:pt x="211" y="159"/>
                    <a:pt x="198" y="164"/>
                  </a:cubicBezTo>
                  <a:close/>
                  <a:moveTo>
                    <a:pt x="103" y="266"/>
                  </a:moveTo>
                  <a:cubicBezTo>
                    <a:pt x="136" y="266"/>
                    <a:pt x="136" y="266"/>
                    <a:pt x="136" y="266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2" y="192"/>
                    <a:pt x="162" y="192"/>
                    <a:pt x="162" y="192"/>
                  </a:cubicBezTo>
                  <a:cubicBezTo>
                    <a:pt x="180" y="192"/>
                    <a:pt x="192" y="193"/>
                    <a:pt x="200" y="198"/>
                  </a:cubicBezTo>
                  <a:cubicBezTo>
                    <a:pt x="211" y="205"/>
                    <a:pt x="217" y="219"/>
                    <a:pt x="217" y="241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8" y="262"/>
                    <a:pt x="218" y="262"/>
                    <a:pt x="218" y="262"/>
                  </a:cubicBezTo>
                  <a:cubicBezTo>
                    <a:pt x="218" y="263"/>
                    <a:pt x="218" y="264"/>
                    <a:pt x="218" y="265"/>
                  </a:cubicBezTo>
                  <a:cubicBezTo>
                    <a:pt x="219" y="265"/>
                    <a:pt x="219" y="266"/>
                    <a:pt x="219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4"/>
                    <a:pt x="249" y="264"/>
                    <a:pt x="249" y="264"/>
                  </a:cubicBezTo>
                  <a:cubicBezTo>
                    <a:pt x="248" y="263"/>
                    <a:pt x="248" y="259"/>
                    <a:pt x="247" y="254"/>
                  </a:cubicBezTo>
                  <a:cubicBezTo>
                    <a:pt x="247" y="249"/>
                    <a:pt x="247" y="244"/>
                    <a:pt x="247" y="240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47" y="217"/>
                    <a:pt x="244" y="207"/>
                    <a:pt x="237" y="197"/>
                  </a:cubicBezTo>
                  <a:cubicBezTo>
                    <a:pt x="230" y="187"/>
                    <a:pt x="219" y="181"/>
                    <a:pt x="204" y="178"/>
                  </a:cubicBezTo>
                  <a:cubicBezTo>
                    <a:pt x="216" y="176"/>
                    <a:pt x="225" y="173"/>
                    <a:pt x="231" y="169"/>
                  </a:cubicBezTo>
                  <a:cubicBezTo>
                    <a:pt x="244" y="161"/>
                    <a:pt x="250" y="148"/>
                    <a:pt x="250" y="132"/>
                  </a:cubicBezTo>
                  <a:cubicBezTo>
                    <a:pt x="250" y="108"/>
                    <a:pt x="240" y="92"/>
                    <a:pt x="220" y="84"/>
                  </a:cubicBezTo>
                  <a:cubicBezTo>
                    <a:pt x="210" y="79"/>
                    <a:pt x="192" y="77"/>
                    <a:pt x="169" y="77"/>
                  </a:cubicBezTo>
                  <a:cubicBezTo>
                    <a:pt x="103" y="77"/>
                    <a:pt x="103" y="77"/>
                    <a:pt x="103" y="77"/>
                  </a:cubicBezTo>
                  <a:lnTo>
                    <a:pt x="103" y="26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8F609CDE-92A2-4D8C-9990-11460595F4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106 w 4576"/>
                <a:gd name="T3" fmla="*/ 1355 h 4576"/>
                <a:gd name="T4" fmla="*/ 2907 w 4576"/>
                <a:gd name="T5" fmla="*/ 1262 h 4576"/>
                <a:gd name="T6" fmla="*/ 2797 w 4576"/>
                <a:gd name="T7" fmla="*/ 1612 h 4576"/>
                <a:gd name="T8" fmla="*/ 4141 w 4576"/>
                <a:gd name="T9" fmla="*/ 2094 h 4576"/>
                <a:gd name="T10" fmla="*/ 4386 w 4576"/>
                <a:gd name="T11" fmla="*/ 2839 h 4576"/>
                <a:gd name="T12" fmla="*/ 3944 w 4576"/>
                <a:gd name="T13" fmla="*/ 3672 h 4576"/>
                <a:gd name="T14" fmla="*/ 3173 w 4576"/>
                <a:gd name="T15" fmla="*/ 3966 h 4576"/>
                <a:gd name="T16" fmla="*/ 2263 w 4576"/>
                <a:gd name="T17" fmla="*/ 3848 h 4576"/>
                <a:gd name="T18" fmla="*/ 2082 w 4576"/>
                <a:gd name="T19" fmla="*/ 3429 h 4576"/>
                <a:gd name="T20" fmla="*/ 2101 w 4576"/>
                <a:gd name="T21" fmla="*/ 3327 h 4576"/>
                <a:gd name="T22" fmla="*/ 2301 w 4576"/>
                <a:gd name="T23" fmla="*/ 3133 h 4576"/>
                <a:gd name="T24" fmla="*/ 2390 w 4576"/>
                <a:gd name="T25" fmla="*/ 3119 h 4576"/>
                <a:gd name="T26" fmla="*/ 2659 w 4576"/>
                <a:gd name="T27" fmla="*/ 3526 h 4576"/>
                <a:gd name="T28" fmla="*/ 3240 w 4576"/>
                <a:gd name="T29" fmla="*/ 3784 h 4576"/>
                <a:gd name="T30" fmla="*/ 3753 w 4576"/>
                <a:gd name="T31" fmla="*/ 3318 h 4576"/>
                <a:gd name="T32" fmla="*/ 2217 w 4576"/>
                <a:gd name="T33" fmla="*/ 2488 h 4576"/>
                <a:gd name="T34" fmla="*/ 2812 w 4576"/>
                <a:gd name="T35" fmla="*/ 701 h 4576"/>
                <a:gd name="T36" fmla="*/ 3564 w 4576"/>
                <a:gd name="T37" fmla="*/ 766 h 4576"/>
                <a:gd name="T38" fmla="*/ 4065 w 4576"/>
                <a:gd name="T39" fmla="*/ 848 h 4576"/>
                <a:gd name="T40" fmla="*/ 2288 w 4576"/>
                <a:gd name="T41" fmla="*/ 0 h 4576"/>
                <a:gd name="T42" fmla="*/ 0 w 4576"/>
                <a:gd name="T43" fmla="*/ 2288 h 4576"/>
                <a:gd name="T44" fmla="*/ 445 w 4576"/>
                <a:gd name="T45" fmla="*/ 3644 h 4576"/>
                <a:gd name="T46" fmla="*/ 616 w 4576"/>
                <a:gd name="T47" fmla="*/ 3581 h 4576"/>
                <a:gd name="T48" fmla="*/ 610 w 4576"/>
                <a:gd name="T49" fmla="*/ 3402 h 4576"/>
                <a:gd name="T50" fmla="*/ 565 w 4576"/>
                <a:gd name="T51" fmla="*/ 1982 h 4576"/>
                <a:gd name="T52" fmla="*/ 245 w 4576"/>
                <a:gd name="T53" fmla="*/ 1998 h 4576"/>
                <a:gd name="T54" fmla="*/ 261 w 4576"/>
                <a:gd name="T55" fmla="*/ 1735 h 4576"/>
                <a:gd name="T56" fmla="*/ 579 w 4576"/>
                <a:gd name="T57" fmla="*/ 1707 h 4576"/>
                <a:gd name="T58" fmla="*/ 596 w 4576"/>
                <a:gd name="T59" fmla="*/ 1479 h 4576"/>
                <a:gd name="T60" fmla="*/ 1542 w 4576"/>
                <a:gd name="T61" fmla="*/ 623 h 4576"/>
                <a:gd name="T62" fmla="*/ 1920 w 4576"/>
                <a:gd name="T63" fmla="*/ 561 h 4576"/>
                <a:gd name="T64" fmla="*/ 2018 w 4576"/>
                <a:gd name="T65" fmla="*/ 558 h 4576"/>
                <a:gd name="T66" fmla="*/ 2242 w 4576"/>
                <a:gd name="T67" fmla="*/ 603 h 4576"/>
                <a:gd name="T68" fmla="*/ 2508 w 4576"/>
                <a:gd name="T69" fmla="*/ 807 h 4576"/>
                <a:gd name="T70" fmla="*/ 2505 w 4576"/>
                <a:gd name="T71" fmla="*/ 873 h 4576"/>
                <a:gd name="T72" fmla="*/ 2379 w 4576"/>
                <a:gd name="T73" fmla="*/ 1020 h 4576"/>
                <a:gd name="T74" fmla="*/ 2278 w 4576"/>
                <a:gd name="T75" fmla="*/ 1033 h 4576"/>
                <a:gd name="T76" fmla="*/ 2065 w 4576"/>
                <a:gd name="T77" fmla="*/ 927 h 4576"/>
                <a:gd name="T78" fmla="*/ 1657 w 4576"/>
                <a:gd name="T79" fmla="*/ 818 h 4576"/>
                <a:gd name="T80" fmla="*/ 1466 w 4576"/>
                <a:gd name="T81" fmla="*/ 1048 h 4576"/>
                <a:gd name="T82" fmla="*/ 1438 w 4576"/>
                <a:gd name="T83" fmla="*/ 1664 h 4576"/>
                <a:gd name="T84" fmla="*/ 2218 w 4576"/>
                <a:gd name="T85" fmla="*/ 1651 h 4576"/>
                <a:gd name="T86" fmla="*/ 2218 w 4576"/>
                <a:gd name="T87" fmla="*/ 1831 h 4576"/>
                <a:gd name="T88" fmla="*/ 1959 w 4576"/>
                <a:gd name="T89" fmla="*/ 1950 h 4576"/>
                <a:gd name="T90" fmla="*/ 1431 w 4576"/>
                <a:gd name="T91" fmla="*/ 1957 h 4576"/>
                <a:gd name="T92" fmla="*/ 1454 w 4576"/>
                <a:gd name="T93" fmla="*/ 3469 h 4576"/>
                <a:gd name="T94" fmla="*/ 1482 w 4576"/>
                <a:gd name="T95" fmla="*/ 3663 h 4576"/>
                <a:gd name="T96" fmla="*/ 1961 w 4576"/>
                <a:gd name="T97" fmla="*/ 3789 h 4576"/>
                <a:gd name="T98" fmla="*/ 1965 w 4576"/>
                <a:gd name="T99" fmla="*/ 3947 h 4576"/>
                <a:gd name="T100" fmla="*/ 583 w 4576"/>
                <a:gd name="T101" fmla="*/ 3814 h 4576"/>
                <a:gd name="T102" fmla="*/ 2288 w 4576"/>
                <a:gd name="T103" fmla="*/ 4576 h 4576"/>
                <a:gd name="T104" fmla="*/ 4576 w 4576"/>
                <a:gd name="T105" fmla="*/ 2288 h 4576"/>
                <a:gd name="T106" fmla="*/ 4176 w 4576"/>
                <a:gd name="T107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8" y="1112"/>
                    <a:pt x="4134" y="1232"/>
                    <a:pt x="4106" y="1355"/>
                  </a:cubicBezTo>
                  <a:cubicBezTo>
                    <a:pt x="3763" y="1310"/>
                    <a:pt x="3360" y="1278"/>
                    <a:pt x="2907" y="1262"/>
                  </a:cubicBezTo>
                  <a:cubicBezTo>
                    <a:pt x="2871" y="1377"/>
                    <a:pt x="2836" y="1489"/>
                    <a:pt x="2797" y="1612"/>
                  </a:cubicBezTo>
                  <a:cubicBezTo>
                    <a:pt x="3555" y="1659"/>
                    <a:pt x="3923" y="1858"/>
                    <a:pt x="4141" y="2094"/>
                  </a:cubicBezTo>
                  <a:cubicBezTo>
                    <a:pt x="4354" y="2332"/>
                    <a:pt x="4399" y="2594"/>
                    <a:pt x="4386" y="2839"/>
                  </a:cubicBezTo>
                  <a:cubicBezTo>
                    <a:pt x="4359" y="3235"/>
                    <a:pt x="4184" y="3486"/>
                    <a:pt x="3944" y="3672"/>
                  </a:cubicBezTo>
                  <a:cubicBezTo>
                    <a:pt x="3702" y="3855"/>
                    <a:pt x="3408" y="3946"/>
                    <a:pt x="3173" y="3966"/>
                  </a:cubicBezTo>
                  <a:cubicBezTo>
                    <a:pt x="2826" y="3991"/>
                    <a:pt x="2362" y="3909"/>
                    <a:pt x="2263" y="3848"/>
                  </a:cubicBezTo>
                  <a:cubicBezTo>
                    <a:pt x="2204" y="3713"/>
                    <a:pt x="2145" y="3577"/>
                    <a:pt x="2082" y="3429"/>
                  </a:cubicBezTo>
                  <a:cubicBezTo>
                    <a:pt x="2067" y="3397"/>
                    <a:pt x="2057" y="3365"/>
                    <a:pt x="2101" y="3327"/>
                  </a:cubicBezTo>
                  <a:cubicBezTo>
                    <a:pt x="2168" y="3262"/>
                    <a:pt x="2233" y="3200"/>
                    <a:pt x="2301" y="3133"/>
                  </a:cubicBezTo>
                  <a:cubicBezTo>
                    <a:pt x="2332" y="3104"/>
                    <a:pt x="2365" y="3076"/>
                    <a:pt x="2390" y="3119"/>
                  </a:cubicBezTo>
                  <a:cubicBezTo>
                    <a:pt x="2484" y="3262"/>
                    <a:pt x="2571" y="3394"/>
                    <a:pt x="2659" y="3526"/>
                  </a:cubicBezTo>
                  <a:cubicBezTo>
                    <a:pt x="2758" y="3673"/>
                    <a:pt x="2910" y="3806"/>
                    <a:pt x="3240" y="3784"/>
                  </a:cubicBezTo>
                  <a:cubicBezTo>
                    <a:pt x="3519" y="3759"/>
                    <a:pt x="3730" y="3549"/>
                    <a:pt x="3753" y="3318"/>
                  </a:cubicBezTo>
                  <a:cubicBezTo>
                    <a:pt x="3777" y="2889"/>
                    <a:pt x="3344" y="2585"/>
                    <a:pt x="2217" y="2488"/>
                  </a:cubicBezTo>
                  <a:cubicBezTo>
                    <a:pt x="2433" y="1835"/>
                    <a:pt x="2644" y="1203"/>
                    <a:pt x="2812" y="701"/>
                  </a:cubicBezTo>
                  <a:cubicBezTo>
                    <a:pt x="3080" y="713"/>
                    <a:pt x="3328" y="735"/>
                    <a:pt x="3564" y="766"/>
                  </a:cubicBezTo>
                  <a:cubicBezTo>
                    <a:pt x="3740" y="788"/>
                    <a:pt x="3902" y="829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542" y="3645"/>
                    <a:pt x="609" y="3623"/>
                    <a:pt x="616" y="3581"/>
                  </a:cubicBezTo>
                  <a:cubicBezTo>
                    <a:pt x="625" y="3538"/>
                    <a:pt x="618" y="3470"/>
                    <a:pt x="610" y="3402"/>
                  </a:cubicBezTo>
                  <a:cubicBezTo>
                    <a:pt x="564" y="2953"/>
                    <a:pt x="548" y="2468"/>
                    <a:pt x="565" y="1982"/>
                  </a:cubicBezTo>
                  <a:cubicBezTo>
                    <a:pt x="449" y="1987"/>
                    <a:pt x="345" y="1992"/>
                    <a:pt x="245" y="1998"/>
                  </a:cubicBezTo>
                  <a:cubicBezTo>
                    <a:pt x="249" y="1908"/>
                    <a:pt x="254" y="1823"/>
                    <a:pt x="261" y="1735"/>
                  </a:cubicBezTo>
                  <a:cubicBezTo>
                    <a:pt x="360" y="1725"/>
                    <a:pt x="465" y="1717"/>
                    <a:pt x="579" y="1707"/>
                  </a:cubicBezTo>
                  <a:cubicBezTo>
                    <a:pt x="584" y="1630"/>
                    <a:pt x="590" y="1555"/>
                    <a:pt x="596" y="1479"/>
                  </a:cubicBezTo>
                  <a:cubicBezTo>
                    <a:pt x="648" y="1016"/>
                    <a:pt x="1136" y="732"/>
                    <a:pt x="1542" y="623"/>
                  </a:cubicBezTo>
                  <a:cubicBezTo>
                    <a:pt x="1723" y="579"/>
                    <a:pt x="1833" y="565"/>
                    <a:pt x="1920" y="561"/>
                  </a:cubicBezTo>
                  <a:cubicBezTo>
                    <a:pt x="1951" y="560"/>
                    <a:pt x="1985" y="558"/>
                    <a:pt x="2018" y="558"/>
                  </a:cubicBezTo>
                  <a:cubicBezTo>
                    <a:pt x="2102" y="558"/>
                    <a:pt x="2188" y="566"/>
                    <a:pt x="2242" y="603"/>
                  </a:cubicBezTo>
                  <a:cubicBezTo>
                    <a:pt x="2330" y="669"/>
                    <a:pt x="2416" y="734"/>
                    <a:pt x="2508" y="807"/>
                  </a:cubicBezTo>
                  <a:cubicBezTo>
                    <a:pt x="2518" y="819"/>
                    <a:pt x="2528" y="839"/>
                    <a:pt x="2505" y="873"/>
                  </a:cubicBezTo>
                  <a:cubicBezTo>
                    <a:pt x="2463" y="922"/>
                    <a:pt x="2422" y="969"/>
                    <a:pt x="2379" y="1020"/>
                  </a:cubicBezTo>
                  <a:cubicBezTo>
                    <a:pt x="2354" y="1050"/>
                    <a:pt x="2313" y="1042"/>
                    <a:pt x="2278" y="1033"/>
                  </a:cubicBezTo>
                  <a:cubicBezTo>
                    <a:pt x="2206" y="996"/>
                    <a:pt x="2136" y="962"/>
                    <a:pt x="2065" y="927"/>
                  </a:cubicBezTo>
                  <a:cubicBezTo>
                    <a:pt x="1937" y="870"/>
                    <a:pt x="1804" y="812"/>
                    <a:pt x="1657" y="818"/>
                  </a:cubicBezTo>
                  <a:cubicBezTo>
                    <a:pt x="1565" y="825"/>
                    <a:pt x="1475" y="919"/>
                    <a:pt x="1466" y="1048"/>
                  </a:cubicBezTo>
                  <a:cubicBezTo>
                    <a:pt x="1453" y="1244"/>
                    <a:pt x="1445" y="1446"/>
                    <a:pt x="1438" y="1664"/>
                  </a:cubicBezTo>
                  <a:cubicBezTo>
                    <a:pt x="1694" y="1656"/>
                    <a:pt x="1949" y="1652"/>
                    <a:pt x="2218" y="1651"/>
                  </a:cubicBezTo>
                  <a:cubicBezTo>
                    <a:pt x="2218" y="1712"/>
                    <a:pt x="2218" y="1768"/>
                    <a:pt x="2218" y="1831"/>
                  </a:cubicBezTo>
                  <a:cubicBezTo>
                    <a:pt x="2130" y="1870"/>
                    <a:pt x="2047" y="1910"/>
                    <a:pt x="1959" y="1950"/>
                  </a:cubicBezTo>
                  <a:cubicBezTo>
                    <a:pt x="1778" y="1952"/>
                    <a:pt x="1605" y="1954"/>
                    <a:pt x="1431" y="1957"/>
                  </a:cubicBezTo>
                  <a:cubicBezTo>
                    <a:pt x="1423" y="2475"/>
                    <a:pt x="1430" y="2992"/>
                    <a:pt x="1454" y="3469"/>
                  </a:cubicBezTo>
                  <a:cubicBezTo>
                    <a:pt x="1458" y="3541"/>
                    <a:pt x="1462" y="3614"/>
                    <a:pt x="1482" y="3663"/>
                  </a:cubicBezTo>
                  <a:cubicBezTo>
                    <a:pt x="1507" y="3725"/>
                    <a:pt x="1650" y="3772"/>
                    <a:pt x="1961" y="3789"/>
                  </a:cubicBezTo>
                  <a:cubicBezTo>
                    <a:pt x="1962" y="3844"/>
                    <a:pt x="1964" y="3895"/>
                    <a:pt x="1965" y="3947"/>
                  </a:cubicBezTo>
                  <a:cubicBezTo>
                    <a:pt x="1459" y="3932"/>
                    <a:pt x="973" y="388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474C615A-5576-4B0A-9CE2-0119991373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ooter Placeholder 5">
            <a:extLst>
              <a:ext uri="{FF2B5EF4-FFF2-40B4-BE49-F238E27FC236}">
                <a16:creationId xmlns:a16="http://schemas.microsoft.com/office/drawing/2014/main" id="{FB822D05-DFA8-4D92-B24D-FF05F186A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38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F5D817-458E-46B7-8CA8-2B3567278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349250"/>
            <a:ext cx="12192000" cy="650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706BC-2671-42BA-B78B-426C50D7C0D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31850" y="1709738"/>
            <a:ext cx="10515600" cy="3003471"/>
          </a:xfrm>
        </p:spPr>
        <p:txBody>
          <a:bodyPr anchor="b"/>
          <a:lstStyle>
            <a:lvl1pPr>
              <a:defRPr sz="6000">
                <a:solidFill>
                  <a:srgbClr val="FEFE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F3933-C958-4EBB-BDEE-13C9306BD030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863600" y="4795520"/>
            <a:ext cx="10483850" cy="1294130"/>
          </a:xfrm>
        </p:spPr>
        <p:txBody>
          <a:bodyPr/>
          <a:lstStyle>
            <a:lvl1pPr marL="0" indent="0">
              <a:buNone/>
              <a:defRPr sz="2400">
                <a:solidFill>
                  <a:srgbClr val="FEFEF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F6A50-1623-43C3-9D2B-7D62275C5218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4A334-61C4-402B-9A94-41DCFE0AEC8C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D0EC340-57EA-405D-A08D-3E4ED5BCC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2">
            <a:extLst>
              <a:ext uri="{FF2B5EF4-FFF2-40B4-BE49-F238E27FC236}">
                <a16:creationId xmlns:a16="http://schemas.microsoft.com/office/drawing/2014/main" id="{28E4689E-066C-40CE-964D-BA4EBB3542C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868424" y="2102144"/>
            <a:ext cx="2433289" cy="2433289"/>
            <a:chOff x="5266" y="0"/>
            <a:chExt cx="733" cy="733"/>
          </a:xfrm>
        </p:grpSpPr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C573518-C9F5-4610-96E3-6CBACADB1C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065 w 4576"/>
                <a:gd name="T3" fmla="*/ 848 h 4576"/>
                <a:gd name="T4" fmla="*/ 4065 w 4576"/>
                <a:gd name="T5" fmla="*/ 848 h 4576"/>
                <a:gd name="T6" fmla="*/ 2288 w 4576"/>
                <a:gd name="T7" fmla="*/ 0 h 4576"/>
                <a:gd name="T8" fmla="*/ 0 w 4576"/>
                <a:gd name="T9" fmla="*/ 2288 h 4576"/>
                <a:gd name="T10" fmla="*/ 445 w 4576"/>
                <a:gd name="T11" fmla="*/ 3644 h 4576"/>
                <a:gd name="T12" fmla="*/ 445 w 4576"/>
                <a:gd name="T13" fmla="*/ 3644 h 4576"/>
                <a:gd name="T14" fmla="*/ 583 w 4576"/>
                <a:gd name="T15" fmla="*/ 3814 h 4576"/>
                <a:gd name="T16" fmla="*/ 583 w 4576"/>
                <a:gd name="T17" fmla="*/ 3814 h 4576"/>
                <a:gd name="T18" fmla="*/ 2288 w 4576"/>
                <a:gd name="T19" fmla="*/ 4576 h 4576"/>
                <a:gd name="T20" fmla="*/ 4576 w 4576"/>
                <a:gd name="T21" fmla="*/ 2288 h 4576"/>
                <a:gd name="T22" fmla="*/ 4176 w 4576"/>
                <a:gd name="T23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1" y="945"/>
                    <a:pt x="4104" y="895"/>
                    <a:pt x="4065" y="848"/>
                  </a:cubicBezTo>
                  <a:cubicBezTo>
                    <a:pt x="4065" y="848"/>
                    <a:pt x="4065" y="848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445" y="3644"/>
                    <a:pt x="445" y="3644"/>
                    <a:pt x="445" y="3644"/>
                  </a:cubicBezTo>
                  <a:cubicBezTo>
                    <a:pt x="488" y="3703"/>
                    <a:pt x="534" y="3759"/>
                    <a:pt x="583" y="3814"/>
                  </a:cubicBezTo>
                  <a:cubicBezTo>
                    <a:pt x="583" y="3814"/>
                    <a:pt x="583" y="381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B9AF8A63-6FFF-4C2F-883E-76FDE7D49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0B34BBF5-94F1-4633-93DF-D1C74D7E80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1" y="645"/>
              <a:ext cx="55" cy="55"/>
            </a:xfrm>
            <a:custGeom>
              <a:avLst/>
              <a:gdLst>
                <a:gd name="T0" fmla="*/ 277 w 345"/>
                <a:gd name="T1" fmla="*/ 68 h 345"/>
                <a:gd name="T2" fmla="*/ 320 w 345"/>
                <a:gd name="T3" fmla="*/ 172 h 345"/>
                <a:gd name="T4" fmla="*/ 277 w 345"/>
                <a:gd name="T5" fmla="*/ 278 h 345"/>
                <a:gd name="T6" fmla="*/ 172 w 345"/>
                <a:gd name="T7" fmla="*/ 322 h 345"/>
                <a:gd name="T8" fmla="*/ 67 w 345"/>
                <a:gd name="T9" fmla="*/ 278 h 345"/>
                <a:gd name="T10" fmla="*/ 24 w 345"/>
                <a:gd name="T11" fmla="*/ 172 h 345"/>
                <a:gd name="T12" fmla="*/ 67 w 345"/>
                <a:gd name="T13" fmla="*/ 68 h 345"/>
                <a:gd name="T14" fmla="*/ 172 w 345"/>
                <a:gd name="T15" fmla="*/ 23 h 345"/>
                <a:gd name="T16" fmla="*/ 277 w 345"/>
                <a:gd name="T17" fmla="*/ 68 h 345"/>
                <a:gd name="T18" fmla="*/ 295 w 345"/>
                <a:gd name="T19" fmla="*/ 50 h 345"/>
                <a:gd name="T20" fmla="*/ 172 w 345"/>
                <a:gd name="T21" fmla="*/ 0 h 345"/>
                <a:gd name="T22" fmla="*/ 51 w 345"/>
                <a:gd name="T23" fmla="*/ 50 h 345"/>
                <a:gd name="T24" fmla="*/ 0 w 345"/>
                <a:gd name="T25" fmla="*/ 172 h 345"/>
                <a:gd name="T26" fmla="*/ 50 w 345"/>
                <a:gd name="T27" fmla="*/ 295 h 345"/>
                <a:gd name="T28" fmla="*/ 172 w 345"/>
                <a:gd name="T29" fmla="*/ 345 h 345"/>
                <a:gd name="T30" fmla="*/ 295 w 345"/>
                <a:gd name="T31" fmla="*/ 295 h 345"/>
                <a:gd name="T32" fmla="*/ 345 w 345"/>
                <a:gd name="T33" fmla="*/ 172 h 345"/>
                <a:gd name="T34" fmla="*/ 295 w 345"/>
                <a:gd name="T35" fmla="*/ 50 h 345"/>
                <a:gd name="T36" fmla="*/ 198 w 345"/>
                <a:gd name="T37" fmla="*/ 164 h 345"/>
                <a:gd name="T38" fmla="*/ 166 w 345"/>
                <a:gd name="T39" fmla="*/ 168 h 345"/>
                <a:gd name="T40" fmla="*/ 136 w 345"/>
                <a:gd name="T41" fmla="*/ 168 h 345"/>
                <a:gd name="T42" fmla="*/ 136 w 345"/>
                <a:gd name="T43" fmla="*/ 100 h 345"/>
                <a:gd name="T44" fmla="*/ 164 w 345"/>
                <a:gd name="T45" fmla="*/ 100 h 345"/>
                <a:gd name="T46" fmla="*/ 205 w 345"/>
                <a:gd name="T47" fmla="*/ 107 h 345"/>
                <a:gd name="T48" fmla="*/ 217 w 345"/>
                <a:gd name="T49" fmla="*/ 134 h 345"/>
                <a:gd name="T50" fmla="*/ 198 w 345"/>
                <a:gd name="T51" fmla="*/ 164 h 345"/>
                <a:gd name="T52" fmla="*/ 103 w 345"/>
                <a:gd name="T53" fmla="*/ 266 h 345"/>
                <a:gd name="T54" fmla="*/ 136 w 345"/>
                <a:gd name="T55" fmla="*/ 266 h 345"/>
                <a:gd name="T56" fmla="*/ 136 w 345"/>
                <a:gd name="T57" fmla="*/ 192 h 345"/>
                <a:gd name="T58" fmla="*/ 162 w 345"/>
                <a:gd name="T59" fmla="*/ 192 h 345"/>
                <a:gd name="T60" fmla="*/ 200 w 345"/>
                <a:gd name="T61" fmla="*/ 198 h 345"/>
                <a:gd name="T62" fmla="*/ 217 w 345"/>
                <a:gd name="T63" fmla="*/ 241 h 345"/>
                <a:gd name="T64" fmla="*/ 217 w 345"/>
                <a:gd name="T65" fmla="*/ 256 h 345"/>
                <a:gd name="T66" fmla="*/ 218 w 345"/>
                <a:gd name="T67" fmla="*/ 262 h 345"/>
                <a:gd name="T68" fmla="*/ 218 w 345"/>
                <a:gd name="T69" fmla="*/ 265 h 345"/>
                <a:gd name="T70" fmla="*/ 219 w 345"/>
                <a:gd name="T71" fmla="*/ 266 h 345"/>
                <a:gd name="T72" fmla="*/ 250 w 345"/>
                <a:gd name="T73" fmla="*/ 266 h 345"/>
                <a:gd name="T74" fmla="*/ 249 w 345"/>
                <a:gd name="T75" fmla="*/ 264 h 345"/>
                <a:gd name="T76" fmla="*/ 247 w 345"/>
                <a:gd name="T77" fmla="*/ 254 h 345"/>
                <a:gd name="T78" fmla="*/ 247 w 345"/>
                <a:gd name="T79" fmla="*/ 240 h 345"/>
                <a:gd name="T80" fmla="*/ 247 w 345"/>
                <a:gd name="T81" fmla="*/ 226 h 345"/>
                <a:gd name="T82" fmla="*/ 237 w 345"/>
                <a:gd name="T83" fmla="*/ 197 h 345"/>
                <a:gd name="T84" fmla="*/ 204 w 345"/>
                <a:gd name="T85" fmla="*/ 178 h 345"/>
                <a:gd name="T86" fmla="*/ 231 w 345"/>
                <a:gd name="T87" fmla="*/ 169 h 345"/>
                <a:gd name="T88" fmla="*/ 250 w 345"/>
                <a:gd name="T89" fmla="*/ 132 h 345"/>
                <a:gd name="T90" fmla="*/ 220 w 345"/>
                <a:gd name="T91" fmla="*/ 84 h 345"/>
                <a:gd name="T92" fmla="*/ 169 w 345"/>
                <a:gd name="T93" fmla="*/ 77 h 345"/>
                <a:gd name="T94" fmla="*/ 103 w 345"/>
                <a:gd name="T95" fmla="*/ 77 h 345"/>
                <a:gd name="T96" fmla="*/ 103 w 345"/>
                <a:gd name="T97" fmla="*/ 26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5" h="345">
                  <a:moveTo>
                    <a:pt x="277" y="68"/>
                  </a:moveTo>
                  <a:cubicBezTo>
                    <a:pt x="306" y="96"/>
                    <a:pt x="320" y="131"/>
                    <a:pt x="320" y="172"/>
                  </a:cubicBezTo>
                  <a:cubicBezTo>
                    <a:pt x="320" y="213"/>
                    <a:pt x="306" y="249"/>
                    <a:pt x="277" y="278"/>
                  </a:cubicBezTo>
                  <a:cubicBezTo>
                    <a:pt x="248" y="307"/>
                    <a:pt x="213" y="322"/>
                    <a:pt x="172" y="322"/>
                  </a:cubicBezTo>
                  <a:cubicBezTo>
                    <a:pt x="131" y="322"/>
                    <a:pt x="96" y="307"/>
                    <a:pt x="67" y="278"/>
                  </a:cubicBezTo>
                  <a:cubicBezTo>
                    <a:pt x="38" y="249"/>
                    <a:pt x="24" y="213"/>
                    <a:pt x="24" y="172"/>
                  </a:cubicBezTo>
                  <a:cubicBezTo>
                    <a:pt x="24" y="131"/>
                    <a:pt x="38" y="96"/>
                    <a:pt x="67" y="68"/>
                  </a:cubicBezTo>
                  <a:cubicBezTo>
                    <a:pt x="96" y="38"/>
                    <a:pt x="131" y="23"/>
                    <a:pt x="172" y="23"/>
                  </a:cubicBezTo>
                  <a:cubicBezTo>
                    <a:pt x="213" y="23"/>
                    <a:pt x="248" y="38"/>
                    <a:pt x="277" y="68"/>
                  </a:cubicBezTo>
                  <a:close/>
                  <a:moveTo>
                    <a:pt x="295" y="50"/>
                  </a:moveTo>
                  <a:cubicBezTo>
                    <a:pt x="261" y="17"/>
                    <a:pt x="220" y="0"/>
                    <a:pt x="172" y="0"/>
                  </a:cubicBezTo>
                  <a:cubicBezTo>
                    <a:pt x="125" y="0"/>
                    <a:pt x="84" y="17"/>
                    <a:pt x="51" y="50"/>
                  </a:cubicBezTo>
                  <a:cubicBezTo>
                    <a:pt x="17" y="84"/>
                    <a:pt x="0" y="125"/>
                    <a:pt x="0" y="172"/>
                  </a:cubicBezTo>
                  <a:cubicBezTo>
                    <a:pt x="0" y="220"/>
                    <a:pt x="17" y="261"/>
                    <a:pt x="50" y="295"/>
                  </a:cubicBezTo>
                  <a:cubicBezTo>
                    <a:pt x="83" y="329"/>
                    <a:pt x="124" y="345"/>
                    <a:pt x="172" y="345"/>
                  </a:cubicBezTo>
                  <a:cubicBezTo>
                    <a:pt x="220" y="345"/>
                    <a:pt x="261" y="329"/>
                    <a:pt x="295" y="295"/>
                  </a:cubicBezTo>
                  <a:cubicBezTo>
                    <a:pt x="328" y="261"/>
                    <a:pt x="345" y="220"/>
                    <a:pt x="345" y="172"/>
                  </a:cubicBezTo>
                  <a:cubicBezTo>
                    <a:pt x="345" y="124"/>
                    <a:pt x="328" y="84"/>
                    <a:pt x="295" y="50"/>
                  </a:cubicBezTo>
                  <a:close/>
                  <a:moveTo>
                    <a:pt x="198" y="164"/>
                  </a:moveTo>
                  <a:cubicBezTo>
                    <a:pt x="191" y="167"/>
                    <a:pt x="180" y="168"/>
                    <a:pt x="166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83" y="100"/>
                    <a:pt x="196" y="102"/>
                    <a:pt x="205" y="107"/>
                  </a:cubicBezTo>
                  <a:cubicBezTo>
                    <a:pt x="213" y="112"/>
                    <a:pt x="217" y="121"/>
                    <a:pt x="217" y="134"/>
                  </a:cubicBezTo>
                  <a:cubicBezTo>
                    <a:pt x="217" y="149"/>
                    <a:pt x="211" y="159"/>
                    <a:pt x="198" y="164"/>
                  </a:cubicBezTo>
                  <a:close/>
                  <a:moveTo>
                    <a:pt x="103" y="266"/>
                  </a:moveTo>
                  <a:cubicBezTo>
                    <a:pt x="136" y="266"/>
                    <a:pt x="136" y="266"/>
                    <a:pt x="136" y="266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2" y="192"/>
                    <a:pt x="162" y="192"/>
                    <a:pt x="162" y="192"/>
                  </a:cubicBezTo>
                  <a:cubicBezTo>
                    <a:pt x="180" y="192"/>
                    <a:pt x="192" y="193"/>
                    <a:pt x="200" y="198"/>
                  </a:cubicBezTo>
                  <a:cubicBezTo>
                    <a:pt x="211" y="205"/>
                    <a:pt x="217" y="219"/>
                    <a:pt x="217" y="241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8" y="262"/>
                    <a:pt x="218" y="262"/>
                    <a:pt x="218" y="262"/>
                  </a:cubicBezTo>
                  <a:cubicBezTo>
                    <a:pt x="218" y="263"/>
                    <a:pt x="218" y="264"/>
                    <a:pt x="218" y="265"/>
                  </a:cubicBezTo>
                  <a:cubicBezTo>
                    <a:pt x="219" y="265"/>
                    <a:pt x="219" y="266"/>
                    <a:pt x="219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4"/>
                    <a:pt x="249" y="264"/>
                    <a:pt x="249" y="264"/>
                  </a:cubicBezTo>
                  <a:cubicBezTo>
                    <a:pt x="248" y="263"/>
                    <a:pt x="248" y="259"/>
                    <a:pt x="247" y="254"/>
                  </a:cubicBezTo>
                  <a:cubicBezTo>
                    <a:pt x="247" y="249"/>
                    <a:pt x="247" y="244"/>
                    <a:pt x="247" y="240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47" y="217"/>
                    <a:pt x="244" y="207"/>
                    <a:pt x="237" y="197"/>
                  </a:cubicBezTo>
                  <a:cubicBezTo>
                    <a:pt x="230" y="187"/>
                    <a:pt x="219" y="181"/>
                    <a:pt x="204" y="178"/>
                  </a:cubicBezTo>
                  <a:cubicBezTo>
                    <a:pt x="216" y="176"/>
                    <a:pt x="225" y="173"/>
                    <a:pt x="231" y="169"/>
                  </a:cubicBezTo>
                  <a:cubicBezTo>
                    <a:pt x="244" y="161"/>
                    <a:pt x="250" y="148"/>
                    <a:pt x="250" y="132"/>
                  </a:cubicBezTo>
                  <a:cubicBezTo>
                    <a:pt x="250" y="108"/>
                    <a:pt x="240" y="92"/>
                    <a:pt x="220" y="84"/>
                  </a:cubicBezTo>
                  <a:cubicBezTo>
                    <a:pt x="210" y="79"/>
                    <a:pt x="192" y="77"/>
                    <a:pt x="169" y="77"/>
                  </a:cubicBezTo>
                  <a:cubicBezTo>
                    <a:pt x="103" y="77"/>
                    <a:pt x="103" y="77"/>
                    <a:pt x="103" y="77"/>
                  </a:cubicBezTo>
                  <a:lnTo>
                    <a:pt x="103" y="26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3502C15E-FAB7-48E2-B3CD-297CE138C9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106 w 4576"/>
                <a:gd name="T3" fmla="*/ 1355 h 4576"/>
                <a:gd name="T4" fmla="*/ 2907 w 4576"/>
                <a:gd name="T5" fmla="*/ 1262 h 4576"/>
                <a:gd name="T6" fmla="*/ 2797 w 4576"/>
                <a:gd name="T7" fmla="*/ 1612 h 4576"/>
                <a:gd name="T8" fmla="*/ 4141 w 4576"/>
                <a:gd name="T9" fmla="*/ 2094 h 4576"/>
                <a:gd name="T10" fmla="*/ 4386 w 4576"/>
                <a:gd name="T11" fmla="*/ 2839 h 4576"/>
                <a:gd name="T12" fmla="*/ 3944 w 4576"/>
                <a:gd name="T13" fmla="*/ 3672 h 4576"/>
                <a:gd name="T14" fmla="*/ 3173 w 4576"/>
                <a:gd name="T15" fmla="*/ 3966 h 4576"/>
                <a:gd name="T16" fmla="*/ 2263 w 4576"/>
                <a:gd name="T17" fmla="*/ 3848 h 4576"/>
                <a:gd name="T18" fmla="*/ 2082 w 4576"/>
                <a:gd name="T19" fmla="*/ 3429 h 4576"/>
                <a:gd name="T20" fmla="*/ 2101 w 4576"/>
                <a:gd name="T21" fmla="*/ 3327 h 4576"/>
                <a:gd name="T22" fmla="*/ 2301 w 4576"/>
                <a:gd name="T23" fmla="*/ 3133 h 4576"/>
                <a:gd name="T24" fmla="*/ 2390 w 4576"/>
                <a:gd name="T25" fmla="*/ 3119 h 4576"/>
                <a:gd name="T26" fmla="*/ 2659 w 4576"/>
                <a:gd name="T27" fmla="*/ 3526 h 4576"/>
                <a:gd name="T28" fmla="*/ 3240 w 4576"/>
                <a:gd name="T29" fmla="*/ 3784 h 4576"/>
                <a:gd name="T30" fmla="*/ 3753 w 4576"/>
                <a:gd name="T31" fmla="*/ 3318 h 4576"/>
                <a:gd name="T32" fmla="*/ 2217 w 4576"/>
                <a:gd name="T33" fmla="*/ 2488 h 4576"/>
                <a:gd name="T34" fmla="*/ 2812 w 4576"/>
                <a:gd name="T35" fmla="*/ 701 h 4576"/>
                <a:gd name="T36" fmla="*/ 3564 w 4576"/>
                <a:gd name="T37" fmla="*/ 766 h 4576"/>
                <a:gd name="T38" fmla="*/ 4065 w 4576"/>
                <a:gd name="T39" fmla="*/ 848 h 4576"/>
                <a:gd name="T40" fmla="*/ 2288 w 4576"/>
                <a:gd name="T41" fmla="*/ 0 h 4576"/>
                <a:gd name="T42" fmla="*/ 0 w 4576"/>
                <a:gd name="T43" fmla="*/ 2288 h 4576"/>
                <a:gd name="T44" fmla="*/ 445 w 4576"/>
                <a:gd name="T45" fmla="*/ 3644 h 4576"/>
                <a:gd name="T46" fmla="*/ 616 w 4576"/>
                <a:gd name="T47" fmla="*/ 3581 h 4576"/>
                <a:gd name="T48" fmla="*/ 610 w 4576"/>
                <a:gd name="T49" fmla="*/ 3402 h 4576"/>
                <a:gd name="T50" fmla="*/ 565 w 4576"/>
                <a:gd name="T51" fmla="*/ 1982 h 4576"/>
                <a:gd name="T52" fmla="*/ 245 w 4576"/>
                <a:gd name="T53" fmla="*/ 1998 h 4576"/>
                <a:gd name="T54" fmla="*/ 261 w 4576"/>
                <a:gd name="T55" fmla="*/ 1735 h 4576"/>
                <a:gd name="T56" fmla="*/ 579 w 4576"/>
                <a:gd name="T57" fmla="*/ 1707 h 4576"/>
                <a:gd name="T58" fmla="*/ 596 w 4576"/>
                <a:gd name="T59" fmla="*/ 1479 h 4576"/>
                <a:gd name="T60" fmla="*/ 1542 w 4576"/>
                <a:gd name="T61" fmla="*/ 623 h 4576"/>
                <a:gd name="T62" fmla="*/ 1920 w 4576"/>
                <a:gd name="T63" fmla="*/ 561 h 4576"/>
                <a:gd name="T64" fmla="*/ 2018 w 4576"/>
                <a:gd name="T65" fmla="*/ 558 h 4576"/>
                <a:gd name="T66" fmla="*/ 2242 w 4576"/>
                <a:gd name="T67" fmla="*/ 603 h 4576"/>
                <a:gd name="T68" fmla="*/ 2508 w 4576"/>
                <a:gd name="T69" fmla="*/ 807 h 4576"/>
                <a:gd name="T70" fmla="*/ 2505 w 4576"/>
                <a:gd name="T71" fmla="*/ 873 h 4576"/>
                <a:gd name="T72" fmla="*/ 2379 w 4576"/>
                <a:gd name="T73" fmla="*/ 1020 h 4576"/>
                <a:gd name="T74" fmla="*/ 2278 w 4576"/>
                <a:gd name="T75" fmla="*/ 1033 h 4576"/>
                <a:gd name="T76" fmla="*/ 2065 w 4576"/>
                <a:gd name="T77" fmla="*/ 927 h 4576"/>
                <a:gd name="T78" fmla="*/ 1657 w 4576"/>
                <a:gd name="T79" fmla="*/ 818 h 4576"/>
                <a:gd name="T80" fmla="*/ 1466 w 4576"/>
                <a:gd name="T81" fmla="*/ 1048 h 4576"/>
                <a:gd name="T82" fmla="*/ 1438 w 4576"/>
                <a:gd name="T83" fmla="*/ 1664 h 4576"/>
                <a:gd name="T84" fmla="*/ 2218 w 4576"/>
                <a:gd name="T85" fmla="*/ 1651 h 4576"/>
                <a:gd name="T86" fmla="*/ 2218 w 4576"/>
                <a:gd name="T87" fmla="*/ 1831 h 4576"/>
                <a:gd name="T88" fmla="*/ 1959 w 4576"/>
                <a:gd name="T89" fmla="*/ 1950 h 4576"/>
                <a:gd name="T90" fmla="*/ 1431 w 4576"/>
                <a:gd name="T91" fmla="*/ 1957 h 4576"/>
                <a:gd name="T92" fmla="*/ 1454 w 4576"/>
                <a:gd name="T93" fmla="*/ 3469 h 4576"/>
                <a:gd name="T94" fmla="*/ 1482 w 4576"/>
                <a:gd name="T95" fmla="*/ 3663 h 4576"/>
                <a:gd name="T96" fmla="*/ 1961 w 4576"/>
                <a:gd name="T97" fmla="*/ 3789 h 4576"/>
                <a:gd name="T98" fmla="*/ 1965 w 4576"/>
                <a:gd name="T99" fmla="*/ 3947 h 4576"/>
                <a:gd name="T100" fmla="*/ 583 w 4576"/>
                <a:gd name="T101" fmla="*/ 3814 h 4576"/>
                <a:gd name="T102" fmla="*/ 2288 w 4576"/>
                <a:gd name="T103" fmla="*/ 4576 h 4576"/>
                <a:gd name="T104" fmla="*/ 4576 w 4576"/>
                <a:gd name="T105" fmla="*/ 2288 h 4576"/>
                <a:gd name="T106" fmla="*/ 4176 w 4576"/>
                <a:gd name="T107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8" y="1112"/>
                    <a:pt x="4134" y="1232"/>
                    <a:pt x="4106" y="1355"/>
                  </a:cubicBezTo>
                  <a:cubicBezTo>
                    <a:pt x="3763" y="1310"/>
                    <a:pt x="3360" y="1278"/>
                    <a:pt x="2907" y="1262"/>
                  </a:cubicBezTo>
                  <a:cubicBezTo>
                    <a:pt x="2871" y="1377"/>
                    <a:pt x="2836" y="1489"/>
                    <a:pt x="2797" y="1612"/>
                  </a:cubicBezTo>
                  <a:cubicBezTo>
                    <a:pt x="3555" y="1659"/>
                    <a:pt x="3923" y="1858"/>
                    <a:pt x="4141" y="2094"/>
                  </a:cubicBezTo>
                  <a:cubicBezTo>
                    <a:pt x="4354" y="2332"/>
                    <a:pt x="4399" y="2594"/>
                    <a:pt x="4386" y="2839"/>
                  </a:cubicBezTo>
                  <a:cubicBezTo>
                    <a:pt x="4359" y="3235"/>
                    <a:pt x="4184" y="3486"/>
                    <a:pt x="3944" y="3672"/>
                  </a:cubicBezTo>
                  <a:cubicBezTo>
                    <a:pt x="3702" y="3855"/>
                    <a:pt x="3408" y="3946"/>
                    <a:pt x="3173" y="3966"/>
                  </a:cubicBezTo>
                  <a:cubicBezTo>
                    <a:pt x="2826" y="3991"/>
                    <a:pt x="2362" y="3909"/>
                    <a:pt x="2263" y="3848"/>
                  </a:cubicBezTo>
                  <a:cubicBezTo>
                    <a:pt x="2204" y="3713"/>
                    <a:pt x="2145" y="3577"/>
                    <a:pt x="2082" y="3429"/>
                  </a:cubicBezTo>
                  <a:cubicBezTo>
                    <a:pt x="2067" y="3397"/>
                    <a:pt x="2057" y="3365"/>
                    <a:pt x="2101" y="3327"/>
                  </a:cubicBezTo>
                  <a:cubicBezTo>
                    <a:pt x="2168" y="3262"/>
                    <a:pt x="2233" y="3200"/>
                    <a:pt x="2301" y="3133"/>
                  </a:cubicBezTo>
                  <a:cubicBezTo>
                    <a:pt x="2332" y="3104"/>
                    <a:pt x="2365" y="3076"/>
                    <a:pt x="2390" y="3119"/>
                  </a:cubicBezTo>
                  <a:cubicBezTo>
                    <a:pt x="2484" y="3262"/>
                    <a:pt x="2571" y="3394"/>
                    <a:pt x="2659" y="3526"/>
                  </a:cubicBezTo>
                  <a:cubicBezTo>
                    <a:pt x="2758" y="3673"/>
                    <a:pt x="2910" y="3806"/>
                    <a:pt x="3240" y="3784"/>
                  </a:cubicBezTo>
                  <a:cubicBezTo>
                    <a:pt x="3519" y="3759"/>
                    <a:pt x="3730" y="3549"/>
                    <a:pt x="3753" y="3318"/>
                  </a:cubicBezTo>
                  <a:cubicBezTo>
                    <a:pt x="3777" y="2889"/>
                    <a:pt x="3344" y="2585"/>
                    <a:pt x="2217" y="2488"/>
                  </a:cubicBezTo>
                  <a:cubicBezTo>
                    <a:pt x="2433" y="1835"/>
                    <a:pt x="2644" y="1203"/>
                    <a:pt x="2812" y="701"/>
                  </a:cubicBezTo>
                  <a:cubicBezTo>
                    <a:pt x="3080" y="713"/>
                    <a:pt x="3328" y="735"/>
                    <a:pt x="3564" y="766"/>
                  </a:cubicBezTo>
                  <a:cubicBezTo>
                    <a:pt x="3740" y="788"/>
                    <a:pt x="3902" y="829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542" y="3645"/>
                    <a:pt x="609" y="3623"/>
                    <a:pt x="616" y="3581"/>
                  </a:cubicBezTo>
                  <a:cubicBezTo>
                    <a:pt x="625" y="3538"/>
                    <a:pt x="618" y="3470"/>
                    <a:pt x="610" y="3402"/>
                  </a:cubicBezTo>
                  <a:cubicBezTo>
                    <a:pt x="564" y="2953"/>
                    <a:pt x="548" y="2468"/>
                    <a:pt x="565" y="1982"/>
                  </a:cubicBezTo>
                  <a:cubicBezTo>
                    <a:pt x="449" y="1987"/>
                    <a:pt x="345" y="1992"/>
                    <a:pt x="245" y="1998"/>
                  </a:cubicBezTo>
                  <a:cubicBezTo>
                    <a:pt x="249" y="1908"/>
                    <a:pt x="254" y="1823"/>
                    <a:pt x="261" y="1735"/>
                  </a:cubicBezTo>
                  <a:cubicBezTo>
                    <a:pt x="360" y="1725"/>
                    <a:pt x="465" y="1717"/>
                    <a:pt x="579" y="1707"/>
                  </a:cubicBezTo>
                  <a:cubicBezTo>
                    <a:pt x="584" y="1630"/>
                    <a:pt x="590" y="1555"/>
                    <a:pt x="596" y="1479"/>
                  </a:cubicBezTo>
                  <a:cubicBezTo>
                    <a:pt x="648" y="1016"/>
                    <a:pt x="1136" y="732"/>
                    <a:pt x="1542" y="623"/>
                  </a:cubicBezTo>
                  <a:cubicBezTo>
                    <a:pt x="1723" y="579"/>
                    <a:pt x="1833" y="565"/>
                    <a:pt x="1920" y="561"/>
                  </a:cubicBezTo>
                  <a:cubicBezTo>
                    <a:pt x="1951" y="560"/>
                    <a:pt x="1985" y="558"/>
                    <a:pt x="2018" y="558"/>
                  </a:cubicBezTo>
                  <a:cubicBezTo>
                    <a:pt x="2102" y="558"/>
                    <a:pt x="2188" y="566"/>
                    <a:pt x="2242" y="603"/>
                  </a:cubicBezTo>
                  <a:cubicBezTo>
                    <a:pt x="2330" y="669"/>
                    <a:pt x="2416" y="734"/>
                    <a:pt x="2508" y="807"/>
                  </a:cubicBezTo>
                  <a:cubicBezTo>
                    <a:pt x="2518" y="819"/>
                    <a:pt x="2528" y="839"/>
                    <a:pt x="2505" y="873"/>
                  </a:cubicBezTo>
                  <a:cubicBezTo>
                    <a:pt x="2463" y="922"/>
                    <a:pt x="2422" y="969"/>
                    <a:pt x="2379" y="1020"/>
                  </a:cubicBezTo>
                  <a:cubicBezTo>
                    <a:pt x="2354" y="1050"/>
                    <a:pt x="2313" y="1042"/>
                    <a:pt x="2278" y="1033"/>
                  </a:cubicBezTo>
                  <a:cubicBezTo>
                    <a:pt x="2206" y="996"/>
                    <a:pt x="2136" y="962"/>
                    <a:pt x="2065" y="927"/>
                  </a:cubicBezTo>
                  <a:cubicBezTo>
                    <a:pt x="1937" y="870"/>
                    <a:pt x="1804" y="812"/>
                    <a:pt x="1657" y="818"/>
                  </a:cubicBezTo>
                  <a:cubicBezTo>
                    <a:pt x="1565" y="825"/>
                    <a:pt x="1475" y="919"/>
                    <a:pt x="1466" y="1048"/>
                  </a:cubicBezTo>
                  <a:cubicBezTo>
                    <a:pt x="1453" y="1244"/>
                    <a:pt x="1445" y="1446"/>
                    <a:pt x="1438" y="1664"/>
                  </a:cubicBezTo>
                  <a:cubicBezTo>
                    <a:pt x="1694" y="1656"/>
                    <a:pt x="1949" y="1652"/>
                    <a:pt x="2218" y="1651"/>
                  </a:cubicBezTo>
                  <a:cubicBezTo>
                    <a:pt x="2218" y="1712"/>
                    <a:pt x="2218" y="1768"/>
                    <a:pt x="2218" y="1831"/>
                  </a:cubicBezTo>
                  <a:cubicBezTo>
                    <a:pt x="2130" y="1870"/>
                    <a:pt x="2047" y="1910"/>
                    <a:pt x="1959" y="1950"/>
                  </a:cubicBezTo>
                  <a:cubicBezTo>
                    <a:pt x="1778" y="1952"/>
                    <a:pt x="1605" y="1954"/>
                    <a:pt x="1431" y="1957"/>
                  </a:cubicBezTo>
                  <a:cubicBezTo>
                    <a:pt x="1423" y="2475"/>
                    <a:pt x="1430" y="2992"/>
                    <a:pt x="1454" y="3469"/>
                  </a:cubicBezTo>
                  <a:cubicBezTo>
                    <a:pt x="1458" y="3541"/>
                    <a:pt x="1462" y="3614"/>
                    <a:pt x="1482" y="3663"/>
                  </a:cubicBezTo>
                  <a:cubicBezTo>
                    <a:pt x="1507" y="3725"/>
                    <a:pt x="1650" y="3772"/>
                    <a:pt x="1961" y="3789"/>
                  </a:cubicBezTo>
                  <a:cubicBezTo>
                    <a:pt x="1962" y="3844"/>
                    <a:pt x="1964" y="3895"/>
                    <a:pt x="1965" y="3947"/>
                  </a:cubicBezTo>
                  <a:cubicBezTo>
                    <a:pt x="1459" y="3932"/>
                    <a:pt x="973" y="388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4D5AA12F-9D7D-47DC-9513-EA313EC136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F7BB20F-4BB0-404D-8DD1-9A40F238D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0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867930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400" cy="5333999"/>
          </a:xfrm>
          <a:prstGeom prst="rect">
            <a:avLst/>
          </a:prstGeom>
        </p:spPr>
        <p:txBody>
          <a:bodyPr vert="horz" lIns="155448" tIns="155448" rIns="155448" bIns="155448" rtlCol="0">
            <a:noAutofit/>
          </a:bodyPr>
          <a:lstStyle/>
          <a:p>
            <a:pPr marL="457200" lvl="0" indent="-457200">
              <a:buClr>
                <a:schemeClr val="accent5"/>
              </a:buClr>
              <a:buFont typeface="Arial" charset="0"/>
            </a:pPr>
            <a:r>
              <a:rPr lang="en-US"/>
              <a:t>Edit Master text styles</a:t>
            </a:r>
          </a:p>
          <a:p>
            <a:pPr marL="457200" lvl="1" indent="-457200">
              <a:buClr>
                <a:schemeClr val="accent5"/>
              </a:buClr>
              <a:buFont typeface="Arial" charset="0"/>
            </a:pPr>
            <a:r>
              <a:rPr lang="en-US"/>
              <a:t>Second level</a:t>
            </a:r>
          </a:p>
          <a:p>
            <a:pPr marL="457200" lvl="2" indent="-457200">
              <a:buClr>
                <a:schemeClr val="accent5"/>
              </a:buClr>
              <a:buFont typeface="Arial" charset="0"/>
            </a:pPr>
            <a:r>
              <a:rPr lang="en-US"/>
              <a:t>Third level</a:t>
            </a:r>
          </a:p>
          <a:p>
            <a:pPr marL="457200" lvl="3" indent="-457200">
              <a:buClr>
                <a:schemeClr val="accent5"/>
              </a:buClr>
              <a:buFont typeface="Arial" charset="0"/>
            </a:pPr>
            <a:r>
              <a:rPr lang="en-US"/>
              <a:t>Fourth level</a:t>
            </a:r>
          </a:p>
          <a:p>
            <a:pPr marL="457200" lvl="4" indent="-457200">
              <a:buClr>
                <a:schemeClr val="accent5"/>
              </a:buClr>
              <a:buFont typeface="Arial" charset="0"/>
            </a:pPr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2B781-9266-EA49-B6EE-3B67904C8B19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66657-78F7-194A-BCC3-C796EB6E6429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B62790D0-6898-F347-916B-069540686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25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4065" r:id="rId2"/>
    <p:sldLayoutId id="2147483754" r:id="rId3"/>
    <p:sldLayoutId id="2147484068" r:id="rId4"/>
    <p:sldLayoutId id="21474841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dirty="0"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lang="en-US" sz="3200" b="1" kern="1200" smtClean="0"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lang="en-US" sz="2400" kern="1200" smtClean="0">
          <a:gradFill>
            <a:gsLst>
              <a:gs pos="100000">
                <a:schemeClr val="tx1">
                  <a:lumMod val="65000"/>
                </a:schemeClr>
              </a:gs>
              <a:gs pos="0">
                <a:schemeClr val="tx1">
                  <a:lumMod val="65000"/>
                </a:schemeClr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lang="en-US" sz="2000" kern="1200" smtClean="0">
          <a:gradFill>
            <a:gsLst>
              <a:gs pos="100000">
                <a:schemeClr val="tx1">
                  <a:lumMod val="65000"/>
                </a:schemeClr>
              </a:gs>
              <a:gs pos="0">
                <a:schemeClr val="tx1">
                  <a:lumMod val="65000"/>
                </a:schemeClr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lang="en-US" sz="1800" kern="1200" smtClean="0">
          <a:gradFill>
            <a:gsLst>
              <a:gs pos="100000">
                <a:schemeClr val="tx1">
                  <a:lumMod val="65000"/>
                </a:schemeClr>
              </a:gs>
              <a:gs pos="0">
                <a:schemeClr val="tx1">
                  <a:lumMod val="65000"/>
                </a:schemeClr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lang="en-US" sz="1800" kern="1200" dirty="0">
          <a:gradFill>
            <a:gsLst>
              <a:gs pos="100000">
                <a:schemeClr val="tx1">
                  <a:lumMod val="65000"/>
                </a:schemeClr>
              </a:gs>
              <a:gs pos="0">
                <a:schemeClr val="tx1">
                  <a:lumMod val="65000"/>
                </a:schemeClr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92">
          <p15:clr>
            <a:srgbClr val="5ACBF0"/>
          </p15:clr>
        </p15:guide>
        <p15:guide id="2" pos="3888">
          <p15:clr>
            <a:srgbClr val="5ACBF0"/>
          </p15:clr>
        </p15:guide>
        <p15:guide id="3" pos="3288">
          <p15:clr>
            <a:srgbClr val="5ACBF0"/>
          </p15:clr>
        </p15:guide>
        <p15:guide id="4" pos="2688">
          <p15:clr>
            <a:srgbClr val="5ACBF0"/>
          </p15:clr>
        </p15:guide>
        <p15:guide id="5" pos="2592">
          <p15:clr>
            <a:srgbClr val="5ACBF0"/>
          </p15:clr>
        </p15:guide>
        <p15:guide id="6" pos="2088">
          <p15:clr>
            <a:srgbClr val="5ACBF0"/>
          </p15:clr>
        </p15:guide>
        <p15:guide id="7" pos="1992">
          <p15:clr>
            <a:srgbClr val="5ACBF0"/>
          </p15:clr>
        </p15:guide>
        <p15:guide id="8" pos="1392">
          <p15:clr>
            <a:srgbClr val="5ACBF0"/>
          </p15:clr>
        </p15:guide>
        <p15:guide id="9" pos="792">
          <p15:clr>
            <a:srgbClr val="5ACBF0"/>
          </p15:clr>
        </p15:guide>
        <p15:guide id="10" pos="4392">
          <p15:clr>
            <a:srgbClr val="5ACBF0"/>
          </p15:clr>
        </p15:guide>
        <p15:guide id="11" pos="4488">
          <p15:clr>
            <a:srgbClr val="5ACBF0"/>
          </p15:clr>
        </p15:guide>
        <p15:guide id="12" pos="4992">
          <p15:clr>
            <a:srgbClr val="5ACBF0"/>
          </p15:clr>
        </p15:guide>
        <p15:guide id="13" pos="5088">
          <p15:clr>
            <a:srgbClr val="5ACBF0"/>
          </p15:clr>
        </p15:guide>
        <p15:guide id="14" pos="5592">
          <p15:clr>
            <a:srgbClr val="5ACBF0"/>
          </p15:clr>
        </p15:guide>
        <p15:guide id="15" pos="5688">
          <p15:clr>
            <a:srgbClr val="5ACBF0"/>
          </p15:clr>
        </p15:guide>
        <p15:guide id="16" pos="6192">
          <p15:clr>
            <a:srgbClr val="5ACBF0"/>
          </p15:clr>
        </p15:guide>
        <p15:guide id="17" pos="6288">
          <p15:clr>
            <a:srgbClr val="5ACBF0"/>
          </p15:clr>
        </p15:guide>
        <p15:guide id="18" pos="6792">
          <p15:clr>
            <a:srgbClr val="5ACBF0"/>
          </p15:clr>
        </p15:guide>
        <p15:guide id="19" pos="6888">
          <p15:clr>
            <a:srgbClr val="5ACBF0"/>
          </p15:clr>
        </p15:guide>
        <p15:guide id="20" pos="7392">
          <p15:clr>
            <a:srgbClr val="C35EA4"/>
          </p15:clr>
        </p15:guide>
        <p15:guide id="21" pos="3192">
          <p15:clr>
            <a:srgbClr val="5ACBF0"/>
          </p15:clr>
        </p15:guide>
        <p15:guide id="22" pos="1488">
          <p15:clr>
            <a:srgbClr val="5ACBF0"/>
          </p15:clr>
        </p15:guide>
        <p15:guide id="23" pos="888">
          <p15:clr>
            <a:srgbClr val="5ACBF0"/>
          </p15:clr>
        </p15:guide>
        <p15:guide id="24" pos="288">
          <p15:clr>
            <a:srgbClr val="C35EA4"/>
          </p15:clr>
        </p15:guide>
        <p15:guide id="25" orient="horz" pos="2112">
          <p15:clr>
            <a:srgbClr val="5ACBF0"/>
          </p15:clr>
        </p15:guide>
        <p15:guide id="26" orient="horz" pos="2208">
          <p15:clr>
            <a:srgbClr val="5ACBF0"/>
          </p15:clr>
        </p15:guide>
        <p15:guide id="27" orient="horz" pos="1728">
          <p15:clr>
            <a:srgbClr val="5ACBF0"/>
          </p15:clr>
        </p15:guide>
        <p15:guide id="28" orient="horz" pos="1632">
          <p15:clr>
            <a:srgbClr val="5ACBF0"/>
          </p15:clr>
        </p15:guide>
        <p15:guide id="29" orient="horz" pos="2592">
          <p15:clr>
            <a:srgbClr val="5ACBF0"/>
          </p15:clr>
        </p15:guide>
        <p15:guide id="30" orient="horz" pos="2688">
          <p15:clr>
            <a:srgbClr val="5ACBF0"/>
          </p15:clr>
        </p15:guide>
        <p15:guide id="31" orient="horz" pos="1248">
          <p15:clr>
            <a:srgbClr val="5ACBF0"/>
          </p15:clr>
        </p15:guide>
        <p15:guide id="32" orient="horz" pos="1152">
          <p15:clr>
            <a:srgbClr val="5ACBF0"/>
          </p15:clr>
        </p15:guide>
        <p15:guide id="33" orient="horz" pos="768">
          <p15:clr>
            <a:srgbClr val="5ACBF0"/>
          </p15:clr>
        </p15:guide>
        <p15:guide id="34" orient="horz" pos="672">
          <p15:clr>
            <a:srgbClr val="5ACBF0"/>
          </p15:clr>
        </p15:guide>
        <p15:guide id="35" orient="horz" pos="192">
          <p15:clr>
            <a:srgbClr val="5ACBF0"/>
          </p15:clr>
        </p15:guide>
        <p15:guide id="36" orient="horz" pos="3072">
          <p15:clr>
            <a:srgbClr val="5ACBF0"/>
          </p15:clr>
        </p15:guide>
        <p15:guide id="37" orient="horz" pos="3168">
          <p15:clr>
            <a:srgbClr val="5ACBF0"/>
          </p15:clr>
        </p15:guide>
        <p15:guide id="38" orient="horz" pos="3552">
          <p15:clr>
            <a:srgbClr val="5ACBF0"/>
          </p15:clr>
        </p15:guide>
        <p15:guide id="39" orient="horz" pos="3648">
          <p15:clr>
            <a:srgbClr val="5ACBF0"/>
          </p15:clr>
        </p15:guide>
        <p15:guide id="40" orient="horz" pos="4032">
          <p15:clr>
            <a:srgbClr val="C35EA4"/>
          </p15:clr>
        </p15:guide>
        <p15:guide id="41" orient="horz" pos="4128">
          <p15:clr>
            <a:srgbClr val="5ACBF0"/>
          </p15:clr>
        </p15:guide>
        <p15:guide id="42" pos="7488">
          <p15:clr>
            <a:srgbClr val="5ACBF0"/>
          </p15:clr>
        </p15:guide>
        <p15:guide id="43" pos="192">
          <p15:clr>
            <a:srgbClr val="5ACBF0"/>
          </p15:clr>
        </p15:guide>
        <p15:guide id="44" orient="horz" pos="288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C9411D-BC96-4E78-BA86-AE555DEC231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70560" y="112433"/>
            <a:ext cx="10820400" cy="10987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AD322-0F4D-4143-81C8-A073EA5D215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85800" y="2129340"/>
            <a:ext cx="10820400" cy="4040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AB995-A37B-47CB-8A82-4E41671FDD98}"/>
              </a:ext>
            </a:extLst>
          </p:cNvPr>
          <p:cNvSpPr txBox="1"/>
          <p:nvPr userDrawn="1"/>
        </p:nvSpPr>
        <p:spPr>
          <a:xfrm>
            <a:off x="686432" y="6631942"/>
            <a:ext cx="1049967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800" kern="100" cap="all" spc="50" dirty="0">
                <a:solidFill>
                  <a:srgbClr val="3A343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 ©2018 F5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29EEC-46AC-4AA2-9A5E-A9C2EAF88A56}"/>
              </a:ext>
            </a:extLst>
          </p:cNvPr>
          <p:cNvSpPr txBox="1"/>
          <p:nvPr userDrawn="1"/>
        </p:nvSpPr>
        <p:spPr>
          <a:xfrm>
            <a:off x="0" y="6631942"/>
            <a:ext cx="650856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800" kern="100" cap="all" spc="50" smtClean="0">
                <a:solidFill>
                  <a:srgbClr val="3A343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800" kern="100" cap="all" spc="50" dirty="0">
              <a:solidFill>
                <a:srgbClr val="3A343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95A9D-34EC-4022-8061-AB0F44F53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3903" y="6613475"/>
            <a:ext cx="4312094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kern="10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4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102" r:id="rId2"/>
    <p:sldLayoutId id="2147484110" r:id="rId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200" kern="1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2400"/>
        </a:spcBef>
        <a:buFont typeface="Arial" panose="020B0604020202020204" pitchFamily="34" charset="0"/>
        <a:buChar char="​"/>
        <a:defRPr sz="2000" kern="100" spc="-2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00" spc="-2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57200" indent="-228600" algn="l" defTabSz="914400" rtl="0" eaLnBrk="1" latinLnBrk="0" hangingPunct="1">
        <a:lnSpc>
          <a:spcPct val="95000"/>
        </a:lnSpc>
        <a:spcBef>
          <a:spcPts val="400"/>
        </a:spcBef>
        <a:spcAft>
          <a:spcPts val="200"/>
        </a:spcAft>
        <a:buFont typeface="Arial" panose="020B0604020202020204" pitchFamily="34" charset="0"/>
        <a:buChar char="−"/>
        <a:defRPr sz="14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−"/>
        <a:defRPr sz="14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000" b="1" kern="100" cap="none" spc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400" kern="100" cap="all" spc="50" baseline="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4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71450" indent="-171450" algn="l" defTabSz="914400" rtl="0" eaLnBrk="1" latinLnBrk="0" hangingPunct="1">
        <a:lnSpc>
          <a:spcPct val="90000"/>
        </a:lnSpc>
        <a:spcBef>
          <a:spcPts val="600"/>
        </a:spcBef>
        <a:spcAft>
          <a:spcPts val="200"/>
        </a:spcAft>
        <a:buFont typeface="Arial" panose="020B0604020202020204" pitchFamily="34" charset="0"/>
        <a:buChar char="•"/>
        <a:defRPr sz="14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42900" indent="-171450" algn="l" defTabSz="9144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−"/>
        <a:defRPr sz="12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g-ip/mgmt/shared/appsvcs/declar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hyperlink" Target="https://github.com/F5Networks/f5-appsvcs-extensio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7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7.tiff"/><Relationship Id="rId4" Type="http://schemas.openxmlformats.org/officeDocument/2006/relationships/image" Target="../media/image14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19473F-FCF4-4B6D-95E3-5FE776D7B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F5 Automation Toolchain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BD998B-FC30-4792-B245-1FFEC0B77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Services 3 Extension</a:t>
            </a:r>
          </a:p>
          <a:p>
            <a:pPr lvl="1"/>
            <a:r>
              <a:rPr lang="en-US" dirty="0"/>
              <a:t>Stephen Archer</a:t>
            </a:r>
          </a:p>
          <a:p>
            <a:pPr lvl="2"/>
            <a:r>
              <a:rPr lang="en-US" dirty="0"/>
              <a:t>Specialist Systems Engineer – Cloud &amp; Automation</a:t>
            </a:r>
          </a:p>
          <a:p>
            <a:pPr lvl="3"/>
            <a:r>
              <a:rPr lang="en-US" dirty="0"/>
              <a:t>November 2018</a:t>
            </a:r>
          </a:p>
        </p:txBody>
      </p:sp>
    </p:spTree>
    <p:extLst>
      <p:ext uri="{BB962C8B-B14F-4D97-AF65-F5344CB8AC3E}">
        <p14:creationId xmlns:p14="http://schemas.microsoft.com/office/powerpoint/2010/main" val="15762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35F6AD4-9D8E-0B4B-A3E9-3F31B5336C4F}"/>
              </a:ext>
            </a:extLst>
          </p:cNvPr>
          <p:cNvSpPr txBox="1">
            <a:spLocks/>
          </p:cNvSpPr>
          <p:nvPr/>
        </p:nvSpPr>
        <p:spPr>
          <a:xfrm>
            <a:off x="0" y="6742"/>
            <a:ext cx="11582400" cy="867930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F5 Automation Toolchain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A4253-F1C8-2C48-A8F9-1868F72EC957}"/>
              </a:ext>
            </a:extLst>
          </p:cNvPr>
          <p:cNvGrpSpPr/>
          <p:nvPr/>
        </p:nvGrpSpPr>
        <p:grpSpPr>
          <a:xfrm>
            <a:off x="120259" y="1563648"/>
            <a:ext cx="2873173" cy="4900306"/>
            <a:chOff x="87632" y="1546941"/>
            <a:chExt cx="1706027" cy="46543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AAC8EF-1F6B-0340-883F-F167E63D3495}"/>
                </a:ext>
              </a:extLst>
            </p:cNvPr>
            <p:cNvSpPr/>
            <p:nvPr/>
          </p:nvSpPr>
          <p:spPr>
            <a:xfrm>
              <a:off x="95488" y="1973511"/>
              <a:ext cx="1698171" cy="4067354"/>
            </a:xfrm>
            <a:prstGeom prst="rect">
              <a:avLst/>
            </a:prstGeom>
            <a:solidFill>
              <a:srgbClr val="BD214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CEC66C-A72C-7841-B637-894C96DBA5FC}"/>
                </a:ext>
              </a:extLst>
            </p:cNvPr>
            <p:cNvSpPr txBox="1"/>
            <p:nvPr/>
          </p:nvSpPr>
          <p:spPr>
            <a:xfrm>
              <a:off x="87632" y="1927445"/>
              <a:ext cx="1692720" cy="4273830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CLOUD TEMPLATES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BIG-IP instances in Public &amp; Private Clouds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Available Now</a:t>
              </a:r>
            </a:p>
          </p:txBody>
        </p:sp>
        <p:sp>
          <p:nvSpPr>
            <p:cNvPr id="39" name="Right Bracket 38">
              <a:extLst>
                <a:ext uri="{FF2B5EF4-FFF2-40B4-BE49-F238E27FC236}">
                  <a16:creationId xmlns:a16="http://schemas.microsoft.com/office/drawing/2014/main" id="{31CA9F1A-0BF4-CE46-B820-4EA95C0AC817}"/>
                </a:ext>
              </a:extLst>
            </p:cNvPr>
            <p:cNvSpPr/>
            <p:nvPr/>
          </p:nvSpPr>
          <p:spPr>
            <a:xfrm rot="16200000">
              <a:off x="1045959" y="1021869"/>
              <a:ext cx="151736" cy="1201880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7ED0D87-0EF8-E44C-92F8-27051E8D1E34}"/>
              </a:ext>
            </a:extLst>
          </p:cNvPr>
          <p:cNvSpPr txBox="1"/>
          <p:nvPr/>
        </p:nvSpPr>
        <p:spPr>
          <a:xfrm>
            <a:off x="420354" y="853113"/>
            <a:ext cx="2114739" cy="621709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Bootstrap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A17408-00E0-B642-8A41-F8F0C9411314}"/>
              </a:ext>
            </a:extLst>
          </p:cNvPr>
          <p:cNvGrpSpPr/>
          <p:nvPr/>
        </p:nvGrpSpPr>
        <p:grpSpPr>
          <a:xfrm>
            <a:off x="3054747" y="1574406"/>
            <a:ext cx="2957465" cy="4887544"/>
            <a:chOff x="2190681" y="1557199"/>
            <a:chExt cx="2359637" cy="46513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0DE4-0BE1-EA48-B98F-1D7DF31E063E}"/>
                </a:ext>
              </a:extLst>
            </p:cNvPr>
            <p:cNvSpPr/>
            <p:nvPr/>
          </p:nvSpPr>
          <p:spPr>
            <a:xfrm>
              <a:off x="2244932" y="1978535"/>
              <a:ext cx="2305386" cy="4067355"/>
            </a:xfrm>
            <a:prstGeom prst="rect">
              <a:avLst/>
            </a:prstGeom>
            <a:solidFill>
              <a:srgbClr val="6D37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6114BC-7948-1343-A460-929FB370E644}"/>
                </a:ext>
              </a:extLst>
            </p:cNvPr>
            <p:cNvSpPr txBox="1"/>
            <p:nvPr/>
          </p:nvSpPr>
          <p:spPr>
            <a:xfrm>
              <a:off x="2190681" y="1926305"/>
              <a:ext cx="2341165" cy="4282210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DECLARATIVE ONBOARDING EXTENSION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Config of BIG-IP instances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Available Now</a:t>
              </a:r>
            </a:p>
          </p:txBody>
        </p:sp>
        <p:sp>
          <p:nvSpPr>
            <p:cNvPr id="38" name="Right Bracket 37">
              <a:extLst>
                <a:ext uri="{FF2B5EF4-FFF2-40B4-BE49-F238E27FC236}">
                  <a16:creationId xmlns:a16="http://schemas.microsoft.com/office/drawing/2014/main" id="{360D7969-CF6A-8449-BFDD-2DBBFAEA7B57}"/>
                </a:ext>
              </a:extLst>
            </p:cNvPr>
            <p:cNvSpPr/>
            <p:nvPr/>
          </p:nvSpPr>
          <p:spPr>
            <a:xfrm rot="16200000">
              <a:off x="3307895" y="692474"/>
              <a:ext cx="151736" cy="1881185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2DC4102-9E6D-464F-AD58-256CB6FEBAD9}"/>
              </a:ext>
            </a:extLst>
          </p:cNvPr>
          <p:cNvSpPr txBox="1"/>
          <p:nvPr/>
        </p:nvSpPr>
        <p:spPr>
          <a:xfrm>
            <a:off x="3495980" y="853113"/>
            <a:ext cx="2114739" cy="621709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Onboard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EEB241-09B2-A948-825E-EBABE195DCDB}"/>
              </a:ext>
            </a:extLst>
          </p:cNvPr>
          <p:cNvGrpSpPr/>
          <p:nvPr/>
        </p:nvGrpSpPr>
        <p:grpSpPr>
          <a:xfrm>
            <a:off x="6090197" y="1574502"/>
            <a:ext cx="2889468" cy="4864333"/>
            <a:chOff x="4800113" y="1526448"/>
            <a:chExt cx="3091221" cy="461969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DCCC04-F925-1F43-BC3C-E36E7B63F817}"/>
                </a:ext>
              </a:extLst>
            </p:cNvPr>
            <p:cNvSpPr/>
            <p:nvPr/>
          </p:nvSpPr>
          <p:spPr>
            <a:xfrm>
              <a:off x="4855440" y="1946827"/>
              <a:ext cx="3021740" cy="4058979"/>
            </a:xfrm>
            <a:prstGeom prst="rect">
              <a:avLst/>
            </a:prstGeom>
            <a:solidFill>
              <a:srgbClr val="40A2E8"/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9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F3146F-B2E3-954F-8881-6F360F68145C}"/>
                </a:ext>
              </a:extLst>
            </p:cNvPr>
            <p:cNvSpPr txBox="1"/>
            <p:nvPr/>
          </p:nvSpPr>
          <p:spPr>
            <a:xfrm>
              <a:off x="4800113" y="1901978"/>
              <a:ext cx="3091221" cy="4244163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 SERVICES 3 EXTENSION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Deploy Application Services on BIG-IP using declarative APIs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Available Now</a:t>
              </a:r>
            </a:p>
          </p:txBody>
        </p:sp>
        <p:sp>
          <p:nvSpPr>
            <p:cNvPr id="45" name="Right Bracket 44">
              <a:extLst>
                <a:ext uri="{FF2B5EF4-FFF2-40B4-BE49-F238E27FC236}">
                  <a16:creationId xmlns:a16="http://schemas.microsoft.com/office/drawing/2014/main" id="{8C451C1A-38DF-0A48-873B-CB9B52050F3B}"/>
                </a:ext>
              </a:extLst>
            </p:cNvPr>
            <p:cNvSpPr/>
            <p:nvPr/>
          </p:nvSpPr>
          <p:spPr>
            <a:xfrm rot="16200000">
              <a:off x="6294817" y="351591"/>
              <a:ext cx="152271" cy="2501986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7BCBA62-D19E-1041-9A06-48FB2BFDFD6C}"/>
              </a:ext>
            </a:extLst>
          </p:cNvPr>
          <p:cNvSpPr txBox="1"/>
          <p:nvPr/>
        </p:nvSpPr>
        <p:spPr>
          <a:xfrm>
            <a:off x="5969393" y="699225"/>
            <a:ext cx="3178972" cy="929485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Deploy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 Services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984466-A631-A144-B14F-E91F5494F90A}"/>
              </a:ext>
            </a:extLst>
          </p:cNvPr>
          <p:cNvGrpSpPr/>
          <p:nvPr/>
        </p:nvGrpSpPr>
        <p:grpSpPr>
          <a:xfrm>
            <a:off x="9097774" y="1563940"/>
            <a:ext cx="2984575" cy="6279720"/>
            <a:chOff x="8043233" y="1536723"/>
            <a:chExt cx="3947796" cy="59321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FBCFC4-CF7C-A04E-916E-A647B18C7958}"/>
                </a:ext>
              </a:extLst>
            </p:cNvPr>
            <p:cNvSpPr/>
            <p:nvPr/>
          </p:nvSpPr>
          <p:spPr>
            <a:xfrm>
              <a:off x="8114513" y="1960705"/>
              <a:ext cx="3805511" cy="4041531"/>
            </a:xfrm>
            <a:prstGeom prst="rect">
              <a:avLst/>
            </a:prstGeom>
            <a:solidFill>
              <a:srgbClr val="00B92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9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4D1DA8B-10E1-074A-956F-A780C3EA8DE8}"/>
                </a:ext>
              </a:extLst>
            </p:cNvPr>
            <p:cNvSpPr txBox="1"/>
            <p:nvPr/>
          </p:nvSpPr>
          <p:spPr>
            <a:xfrm>
              <a:off x="8043233" y="1909893"/>
              <a:ext cx="3947796" cy="5559012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TELEMETRY STREAMING EXTENSION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Stream Events &amp; Logs from BIG-IP to various Analytics and Logging solutions.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Available now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ight Bracket 46">
              <a:extLst>
                <a:ext uri="{FF2B5EF4-FFF2-40B4-BE49-F238E27FC236}">
                  <a16:creationId xmlns:a16="http://schemas.microsoft.com/office/drawing/2014/main" id="{9587FDB7-AA47-0C4A-B8DB-64A73E3B18AF}"/>
                </a:ext>
              </a:extLst>
            </p:cNvPr>
            <p:cNvSpPr/>
            <p:nvPr/>
          </p:nvSpPr>
          <p:spPr>
            <a:xfrm rot="16200000">
              <a:off x="9941413" y="47470"/>
              <a:ext cx="151736" cy="3130242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BE2C0AD-4C8B-3A45-BAE0-C88AC7AC7EE5}"/>
              </a:ext>
            </a:extLst>
          </p:cNvPr>
          <p:cNvSpPr txBox="1"/>
          <p:nvPr/>
        </p:nvSpPr>
        <p:spPr>
          <a:xfrm>
            <a:off x="8879737" y="699225"/>
            <a:ext cx="3536924" cy="929485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 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Telemetry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DA1DBC-3891-7F41-BB94-A21F7EE8CBF6}"/>
              </a:ext>
            </a:extLst>
          </p:cNvPr>
          <p:cNvCxnSpPr/>
          <p:nvPr/>
        </p:nvCxnSpPr>
        <p:spPr>
          <a:xfrm>
            <a:off x="2609205" y="1163967"/>
            <a:ext cx="762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9DCBC5-0A3E-CE42-9ED2-5EF2C541FF27}"/>
              </a:ext>
            </a:extLst>
          </p:cNvPr>
          <p:cNvCxnSpPr/>
          <p:nvPr/>
        </p:nvCxnSpPr>
        <p:spPr>
          <a:xfrm>
            <a:off x="5694076" y="1163967"/>
            <a:ext cx="762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3E9DB6B-BD55-8E46-A788-F235D580D30F}"/>
              </a:ext>
            </a:extLst>
          </p:cNvPr>
          <p:cNvCxnSpPr/>
          <p:nvPr/>
        </p:nvCxnSpPr>
        <p:spPr>
          <a:xfrm>
            <a:off x="8644927" y="1163967"/>
            <a:ext cx="762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2E55DCE-F503-0241-A907-7969A8139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570" y="4275547"/>
            <a:ext cx="1393786" cy="1508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667BF-D318-724A-9722-927813909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451" y="4269619"/>
            <a:ext cx="1426185" cy="1543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D5A2C-254F-E749-B25B-FA95DE58A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778" y="4269619"/>
            <a:ext cx="1402143" cy="1514314"/>
          </a:xfrm>
          <a:prstGeom prst="rect">
            <a:avLst/>
          </a:prstGeom>
        </p:spPr>
      </p:pic>
      <p:sp>
        <p:nvSpPr>
          <p:cNvPr id="12" name="Hexagon 11">
            <a:extLst>
              <a:ext uri="{FF2B5EF4-FFF2-40B4-BE49-F238E27FC236}">
                <a16:creationId xmlns:a16="http://schemas.microsoft.com/office/drawing/2014/main" id="{04285060-2F06-4C46-8A4E-6ED2EC72B53F}"/>
              </a:ext>
            </a:extLst>
          </p:cNvPr>
          <p:cNvSpPr/>
          <p:nvPr/>
        </p:nvSpPr>
        <p:spPr>
          <a:xfrm rot="5400000">
            <a:off x="724872" y="4425536"/>
            <a:ext cx="1436679" cy="1244265"/>
          </a:xfrm>
          <a:prstGeom prst="hexagon">
            <a:avLst/>
          </a:prstGeom>
          <a:solidFill>
            <a:srgbClr val="D17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raphic 1227">
            <a:extLst>
              <a:ext uri="{FF2B5EF4-FFF2-40B4-BE49-F238E27FC236}">
                <a16:creationId xmlns:a16="http://schemas.microsoft.com/office/drawing/2014/main" id="{86F8657A-354F-5547-B8FF-F720C6C8BEB9}"/>
              </a:ext>
            </a:extLst>
          </p:cNvPr>
          <p:cNvSpPr/>
          <p:nvPr/>
        </p:nvSpPr>
        <p:spPr>
          <a:xfrm>
            <a:off x="943516" y="4694472"/>
            <a:ext cx="1001743" cy="650643"/>
          </a:xfrm>
          <a:custGeom>
            <a:avLst/>
            <a:gdLst>
              <a:gd name="connsiteX0" fmla="*/ 267179 w 328018"/>
              <a:gd name="connsiteY0" fmla="*/ 213072 h 213051"/>
              <a:gd name="connsiteX1" fmla="*/ 255722 w 328018"/>
              <a:gd name="connsiteY1" fmla="*/ 213072 h 213051"/>
              <a:gd name="connsiteX2" fmla="*/ 252868 w 328018"/>
              <a:gd name="connsiteY2" fmla="*/ 210218 h 213051"/>
              <a:gd name="connsiteX3" fmla="*/ 255722 w 328018"/>
              <a:gd name="connsiteY3" fmla="*/ 207364 h 213051"/>
              <a:gd name="connsiteX4" fmla="*/ 267179 w 328018"/>
              <a:gd name="connsiteY4" fmla="*/ 207364 h 213051"/>
              <a:gd name="connsiteX5" fmla="*/ 321969 w 328018"/>
              <a:gd name="connsiteY5" fmla="*/ 152573 h 213051"/>
              <a:gd name="connsiteX6" fmla="*/ 297247 w 328018"/>
              <a:gd name="connsiteY6" fmla="*/ 106787 h 213051"/>
              <a:gd name="connsiteX7" fmla="*/ 296041 w 328018"/>
              <a:gd name="connsiteY7" fmla="*/ 103652 h 213051"/>
              <a:gd name="connsiteX8" fmla="*/ 298694 w 328018"/>
              <a:gd name="connsiteY8" fmla="*/ 83472 h 213051"/>
              <a:gd name="connsiteX9" fmla="*/ 221272 w 328018"/>
              <a:gd name="connsiteY9" fmla="*/ 6050 h 213051"/>
              <a:gd name="connsiteX10" fmla="*/ 148754 w 328018"/>
              <a:gd name="connsiteY10" fmla="*/ 56298 h 213051"/>
              <a:gd name="connsiteX11" fmla="*/ 147186 w 328018"/>
              <a:gd name="connsiteY11" fmla="*/ 57946 h 213051"/>
              <a:gd name="connsiteX12" fmla="*/ 144895 w 328018"/>
              <a:gd name="connsiteY12" fmla="*/ 57906 h 213051"/>
              <a:gd name="connsiteX13" fmla="*/ 117761 w 328018"/>
              <a:gd name="connsiteY13" fmla="*/ 52037 h 213051"/>
              <a:gd name="connsiteX14" fmla="*/ 51956 w 328018"/>
              <a:gd name="connsiteY14" fmla="*/ 117842 h 213051"/>
              <a:gd name="connsiteX15" fmla="*/ 49102 w 328018"/>
              <a:gd name="connsiteY15" fmla="*/ 120736 h 213051"/>
              <a:gd name="connsiteX16" fmla="*/ 5969 w 328018"/>
              <a:gd name="connsiteY16" fmla="*/ 164030 h 213051"/>
              <a:gd name="connsiteX17" fmla="*/ 49344 w 328018"/>
              <a:gd name="connsiteY17" fmla="*/ 207324 h 213051"/>
              <a:gd name="connsiteX18" fmla="*/ 232769 w 328018"/>
              <a:gd name="connsiteY18" fmla="*/ 207324 h 213051"/>
              <a:gd name="connsiteX19" fmla="*/ 235623 w 328018"/>
              <a:gd name="connsiteY19" fmla="*/ 210178 h 213051"/>
              <a:gd name="connsiteX20" fmla="*/ 232769 w 328018"/>
              <a:gd name="connsiteY20" fmla="*/ 213032 h 213051"/>
              <a:gd name="connsiteX21" fmla="*/ 49344 w 328018"/>
              <a:gd name="connsiteY21" fmla="*/ 213032 h 213051"/>
              <a:gd name="connsiteX22" fmla="*/ 301 w 328018"/>
              <a:gd name="connsiteY22" fmla="*/ 163990 h 213051"/>
              <a:gd name="connsiteX23" fmla="*/ 46329 w 328018"/>
              <a:gd name="connsiteY23" fmla="*/ 115028 h 213051"/>
              <a:gd name="connsiteX24" fmla="*/ 117801 w 328018"/>
              <a:gd name="connsiteY24" fmla="*/ 46289 h 213051"/>
              <a:gd name="connsiteX25" fmla="*/ 144533 w 328018"/>
              <a:gd name="connsiteY25" fmla="*/ 51474 h 213051"/>
              <a:gd name="connsiteX26" fmla="*/ 221312 w 328018"/>
              <a:gd name="connsiteY26" fmla="*/ 301 h 213051"/>
              <a:gd name="connsiteX27" fmla="*/ 304483 w 328018"/>
              <a:gd name="connsiteY27" fmla="*/ 83472 h 213051"/>
              <a:gd name="connsiteX28" fmla="*/ 302111 w 328018"/>
              <a:gd name="connsiteY28" fmla="*/ 103129 h 213051"/>
              <a:gd name="connsiteX29" fmla="*/ 327718 w 328018"/>
              <a:gd name="connsiteY29" fmla="*/ 152533 h 213051"/>
              <a:gd name="connsiteX30" fmla="*/ 267179 w 328018"/>
              <a:gd name="connsiteY30" fmla="*/ 213072 h 21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8018" h="213051">
                <a:moveTo>
                  <a:pt x="267179" y="213072"/>
                </a:moveTo>
                <a:lnTo>
                  <a:pt x="255722" y="213072"/>
                </a:lnTo>
                <a:cubicBezTo>
                  <a:pt x="254154" y="213072"/>
                  <a:pt x="252868" y="211786"/>
                  <a:pt x="252868" y="210218"/>
                </a:cubicBezTo>
                <a:cubicBezTo>
                  <a:pt x="252868" y="208650"/>
                  <a:pt x="254154" y="207364"/>
                  <a:pt x="255722" y="207364"/>
                </a:cubicBezTo>
                <a:lnTo>
                  <a:pt x="267179" y="207364"/>
                </a:lnTo>
                <a:cubicBezTo>
                  <a:pt x="297408" y="207364"/>
                  <a:pt x="321969" y="182803"/>
                  <a:pt x="321969" y="152573"/>
                </a:cubicBezTo>
                <a:cubicBezTo>
                  <a:pt x="321969" y="134082"/>
                  <a:pt x="312724" y="116998"/>
                  <a:pt x="297247" y="106787"/>
                </a:cubicBezTo>
                <a:cubicBezTo>
                  <a:pt x="296202" y="106104"/>
                  <a:pt x="295720" y="104858"/>
                  <a:pt x="296041" y="103652"/>
                </a:cubicBezTo>
                <a:cubicBezTo>
                  <a:pt x="297810" y="97059"/>
                  <a:pt x="298694" y="90266"/>
                  <a:pt x="298694" y="83472"/>
                </a:cubicBezTo>
                <a:cubicBezTo>
                  <a:pt x="298694" y="40781"/>
                  <a:pt x="263963" y="6050"/>
                  <a:pt x="221272" y="6050"/>
                </a:cubicBezTo>
                <a:cubicBezTo>
                  <a:pt x="189194" y="6050"/>
                  <a:pt x="160050" y="26230"/>
                  <a:pt x="148754" y="56298"/>
                </a:cubicBezTo>
                <a:cubicBezTo>
                  <a:pt x="148473" y="57022"/>
                  <a:pt x="147910" y="57625"/>
                  <a:pt x="147186" y="57946"/>
                </a:cubicBezTo>
                <a:cubicBezTo>
                  <a:pt x="146463" y="58268"/>
                  <a:pt x="145619" y="58228"/>
                  <a:pt x="144895" y="57906"/>
                </a:cubicBezTo>
                <a:cubicBezTo>
                  <a:pt x="136333" y="54007"/>
                  <a:pt x="127208" y="52037"/>
                  <a:pt x="117761" y="52037"/>
                </a:cubicBezTo>
                <a:cubicBezTo>
                  <a:pt x="81502" y="52037"/>
                  <a:pt x="51956" y="81543"/>
                  <a:pt x="51956" y="117842"/>
                </a:cubicBezTo>
                <a:cubicBezTo>
                  <a:pt x="51956" y="119410"/>
                  <a:pt x="50670" y="120696"/>
                  <a:pt x="49102" y="120736"/>
                </a:cubicBezTo>
                <a:cubicBezTo>
                  <a:pt x="25305" y="120817"/>
                  <a:pt x="5969" y="140273"/>
                  <a:pt x="5969" y="164030"/>
                </a:cubicBezTo>
                <a:cubicBezTo>
                  <a:pt x="6050" y="187908"/>
                  <a:pt x="25466" y="207324"/>
                  <a:pt x="49344" y="207324"/>
                </a:cubicBezTo>
                <a:lnTo>
                  <a:pt x="232769" y="207324"/>
                </a:lnTo>
                <a:cubicBezTo>
                  <a:pt x="234337" y="207324"/>
                  <a:pt x="235623" y="208610"/>
                  <a:pt x="235623" y="210178"/>
                </a:cubicBezTo>
                <a:cubicBezTo>
                  <a:pt x="235623" y="211746"/>
                  <a:pt x="234337" y="213032"/>
                  <a:pt x="232769" y="213032"/>
                </a:cubicBezTo>
                <a:lnTo>
                  <a:pt x="49344" y="213032"/>
                </a:lnTo>
                <a:cubicBezTo>
                  <a:pt x="22290" y="213032"/>
                  <a:pt x="301" y="191043"/>
                  <a:pt x="301" y="163990"/>
                </a:cubicBezTo>
                <a:cubicBezTo>
                  <a:pt x="301" y="137981"/>
                  <a:pt x="20722" y="116596"/>
                  <a:pt x="46329" y="115028"/>
                </a:cubicBezTo>
                <a:cubicBezTo>
                  <a:pt x="47776" y="76880"/>
                  <a:pt x="79291" y="46289"/>
                  <a:pt x="117801" y="46289"/>
                </a:cubicBezTo>
                <a:cubicBezTo>
                  <a:pt x="127047" y="46289"/>
                  <a:pt x="136011" y="48017"/>
                  <a:pt x="144533" y="51474"/>
                </a:cubicBezTo>
                <a:cubicBezTo>
                  <a:pt x="157357" y="20763"/>
                  <a:pt x="187827" y="301"/>
                  <a:pt x="221312" y="301"/>
                </a:cubicBezTo>
                <a:cubicBezTo>
                  <a:pt x="267179" y="301"/>
                  <a:pt x="304483" y="37606"/>
                  <a:pt x="304483" y="83472"/>
                </a:cubicBezTo>
                <a:cubicBezTo>
                  <a:pt x="304483" y="90105"/>
                  <a:pt x="303679" y="96697"/>
                  <a:pt x="302111" y="103129"/>
                </a:cubicBezTo>
                <a:cubicBezTo>
                  <a:pt x="318190" y="114505"/>
                  <a:pt x="327718" y="132796"/>
                  <a:pt x="327718" y="152533"/>
                </a:cubicBezTo>
                <a:cubicBezTo>
                  <a:pt x="327718" y="185898"/>
                  <a:pt x="300543" y="213072"/>
                  <a:pt x="267179" y="213072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aphic 1229">
            <a:extLst>
              <a:ext uri="{FF2B5EF4-FFF2-40B4-BE49-F238E27FC236}">
                <a16:creationId xmlns:a16="http://schemas.microsoft.com/office/drawing/2014/main" id="{278B4EF9-3FC3-864D-9B60-8022B2D4FCCD}"/>
              </a:ext>
            </a:extLst>
          </p:cNvPr>
          <p:cNvGrpSpPr/>
          <p:nvPr/>
        </p:nvGrpSpPr>
        <p:grpSpPr>
          <a:xfrm>
            <a:off x="1113677" y="4844650"/>
            <a:ext cx="728091" cy="449703"/>
            <a:chOff x="8781516" y="3244541"/>
            <a:chExt cx="328019" cy="202600"/>
          </a:xfrm>
          <a:solidFill>
            <a:srgbClr val="C00000"/>
          </a:solidFill>
        </p:grpSpPr>
        <p:sp>
          <p:nvSpPr>
            <p:cNvPr id="34" name="Freeform: Shape 1271">
              <a:extLst>
                <a:ext uri="{FF2B5EF4-FFF2-40B4-BE49-F238E27FC236}">
                  <a16:creationId xmlns:a16="http://schemas.microsoft.com/office/drawing/2014/main" id="{78D5B81D-7F1E-9B43-BADB-BB3C9D42EC24}"/>
                </a:ext>
              </a:extLst>
            </p:cNvPr>
            <p:cNvSpPr/>
            <p:nvPr/>
          </p:nvSpPr>
          <p:spPr>
            <a:xfrm>
              <a:off x="8955676" y="3293241"/>
              <a:ext cx="104918" cy="104918"/>
            </a:xfrm>
            <a:custGeom>
              <a:avLst/>
              <a:gdLst>
                <a:gd name="connsiteX0" fmla="*/ 52559 w 104917"/>
                <a:gd name="connsiteY0" fmla="*/ 301 h 104917"/>
                <a:gd name="connsiteX1" fmla="*/ 301 w 104917"/>
                <a:gd name="connsiteY1" fmla="*/ 52559 h 104917"/>
                <a:gd name="connsiteX2" fmla="*/ 52559 w 104917"/>
                <a:gd name="connsiteY2" fmla="*/ 104817 h 104917"/>
                <a:gd name="connsiteX3" fmla="*/ 104817 w 104917"/>
                <a:gd name="connsiteY3" fmla="*/ 52559 h 104917"/>
                <a:gd name="connsiteX4" fmla="*/ 52559 w 104917"/>
                <a:gd name="connsiteY4" fmla="*/ 301 h 104917"/>
                <a:gd name="connsiteX5" fmla="*/ 52559 w 104917"/>
                <a:gd name="connsiteY5" fmla="*/ 99029 h 104917"/>
                <a:gd name="connsiteX6" fmla="*/ 6050 w 104917"/>
                <a:gd name="connsiteY6" fmla="*/ 52519 h 104917"/>
                <a:gd name="connsiteX7" fmla="*/ 52559 w 104917"/>
                <a:gd name="connsiteY7" fmla="*/ 6050 h 104917"/>
                <a:gd name="connsiteX8" fmla="*/ 99069 w 104917"/>
                <a:gd name="connsiteY8" fmla="*/ 52559 h 104917"/>
                <a:gd name="connsiteX9" fmla="*/ 52559 w 104917"/>
                <a:gd name="connsiteY9" fmla="*/ 99029 h 10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917" h="104917">
                  <a:moveTo>
                    <a:pt x="52559" y="301"/>
                  </a:moveTo>
                  <a:cubicBezTo>
                    <a:pt x="23737" y="301"/>
                    <a:pt x="301" y="23737"/>
                    <a:pt x="301" y="52559"/>
                  </a:cubicBezTo>
                  <a:cubicBezTo>
                    <a:pt x="301" y="81382"/>
                    <a:pt x="23737" y="104817"/>
                    <a:pt x="52559" y="104817"/>
                  </a:cubicBezTo>
                  <a:cubicBezTo>
                    <a:pt x="81382" y="104817"/>
                    <a:pt x="104817" y="81382"/>
                    <a:pt x="104817" y="52559"/>
                  </a:cubicBezTo>
                  <a:cubicBezTo>
                    <a:pt x="104817" y="23737"/>
                    <a:pt x="81382" y="301"/>
                    <a:pt x="52559" y="301"/>
                  </a:cubicBezTo>
                  <a:close/>
                  <a:moveTo>
                    <a:pt x="52559" y="99029"/>
                  </a:moveTo>
                  <a:cubicBezTo>
                    <a:pt x="26913" y="99029"/>
                    <a:pt x="6050" y="78166"/>
                    <a:pt x="6050" y="52519"/>
                  </a:cubicBezTo>
                  <a:cubicBezTo>
                    <a:pt x="6050" y="26873"/>
                    <a:pt x="26913" y="6050"/>
                    <a:pt x="52559" y="6050"/>
                  </a:cubicBezTo>
                  <a:cubicBezTo>
                    <a:pt x="78206" y="6050"/>
                    <a:pt x="99069" y="26913"/>
                    <a:pt x="99069" y="52559"/>
                  </a:cubicBezTo>
                  <a:cubicBezTo>
                    <a:pt x="99069" y="78206"/>
                    <a:pt x="78206" y="99029"/>
                    <a:pt x="52559" y="990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: Shape 1272">
              <a:extLst>
                <a:ext uri="{FF2B5EF4-FFF2-40B4-BE49-F238E27FC236}">
                  <a16:creationId xmlns:a16="http://schemas.microsoft.com/office/drawing/2014/main" id="{6D2F63CB-14AE-2844-BF31-F09F2E8EBF43}"/>
                </a:ext>
              </a:extLst>
            </p:cNvPr>
            <p:cNvSpPr/>
            <p:nvPr/>
          </p:nvSpPr>
          <p:spPr>
            <a:xfrm>
              <a:off x="8906857" y="3244262"/>
              <a:ext cx="202600" cy="203002"/>
            </a:xfrm>
            <a:custGeom>
              <a:avLst/>
              <a:gdLst>
                <a:gd name="connsiteX0" fmla="*/ 201955 w 202599"/>
                <a:gd name="connsiteY0" fmla="*/ 91489 h 203001"/>
                <a:gd name="connsiteX1" fmla="*/ 202316 w 202599"/>
                <a:gd name="connsiteY1" fmla="*/ 90927 h 203001"/>
                <a:gd name="connsiteX2" fmla="*/ 202437 w 202599"/>
                <a:gd name="connsiteY2" fmla="*/ 90605 h 203001"/>
                <a:gd name="connsiteX3" fmla="*/ 202558 w 202599"/>
                <a:gd name="connsiteY3" fmla="*/ 89962 h 203001"/>
                <a:gd name="connsiteX4" fmla="*/ 202558 w 202599"/>
                <a:gd name="connsiteY4" fmla="*/ 89600 h 203001"/>
                <a:gd name="connsiteX5" fmla="*/ 202558 w 202599"/>
                <a:gd name="connsiteY5" fmla="*/ 89399 h 203001"/>
                <a:gd name="connsiteX6" fmla="*/ 198899 w 202599"/>
                <a:gd name="connsiteY6" fmla="*/ 71832 h 203001"/>
                <a:gd name="connsiteX7" fmla="*/ 198819 w 202599"/>
                <a:gd name="connsiteY7" fmla="*/ 71631 h 203001"/>
                <a:gd name="connsiteX8" fmla="*/ 198618 w 202599"/>
                <a:gd name="connsiteY8" fmla="*/ 71229 h 203001"/>
                <a:gd name="connsiteX9" fmla="*/ 198337 w 202599"/>
                <a:gd name="connsiteY9" fmla="*/ 70827 h 203001"/>
                <a:gd name="connsiteX10" fmla="*/ 197935 w 202599"/>
                <a:gd name="connsiteY10" fmla="*/ 70425 h 203001"/>
                <a:gd name="connsiteX11" fmla="*/ 197653 w 202599"/>
                <a:gd name="connsiteY11" fmla="*/ 70265 h 203001"/>
                <a:gd name="connsiteX12" fmla="*/ 197050 w 202599"/>
                <a:gd name="connsiteY12" fmla="*/ 69983 h 203001"/>
                <a:gd name="connsiteX13" fmla="*/ 196086 w 202599"/>
                <a:gd name="connsiteY13" fmla="*/ 69822 h 203001"/>
                <a:gd name="connsiteX14" fmla="*/ 171806 w 202599"/>
                <a:gd name="connsiteY14" fmla="*/ 70626 h 203001"/>
                <a:gd name="connsiteX15" fmla="*/ 167907 w 202599"/>
                <a:gd name="connsiteY15" fmla="*/ 62989 h 203001"/>
                <a:gd name="connsiteX16" fmla="*/ 182458 w 202599"/>
                <a:gd name="connsiteY16" fmla="*/ 43171 h 203001"/>
                <a:gd name="connsiteX17" fmla="*/ 182901 w 202599"/>
                <a:gd name="connsiteY17" fmla="*/ 42206 h 203001"/>
                <a:gd name="connsiteX18" fmla="*/ 182941 w 202599"/>
                <a:gd name="connsiteY18" fmla="*/ 41885 h 203001"/>
                <a:gd name="connsiteX19" fmla="*/ 182981 w 202599"/>
                <a:gd name="connsiteY19" fmla="*/ 41201 h 203001"/>
                <a:gd name="connsiteX20" fmla="*/ 182901 w 202599"/>
                <a:gd name="connsiteY20" fmla="*/ 40839 h 203001"/>
                <a:gd name="connsiteX21" fmla="*/ 182700 w 202599"/>
                <a:gd name="connsiteY21" fmla="*/ 40236 h 203001"/>
                <a:gd name="connsiteX22" fmla="*/ 182539 w 202599"/>
                <a:gd name="connsiteY22" fmla="*/ 39915 h 203001"/>
                <a:gd name="connsiteX23" fmla="*/ 182458 w 202599"/>
                <a:gd name="connsiteY23" fmla="*/ 39754 h 203001"/>
                <a:gd name="connsiteX24" fmla="*/ 170359 w 202599"/>
                <a:gd name="connsiteY24" fmla="*/ 26489 h 203001"/>
                <a:gd name="connsiteX25" fmla="*/ 170158 w 202599"/>
                <a:gd name="connsiteY25" fmla="*/ 26368 h 203001"/>
                <a:gd name="connsiteX26" fmla="*/ 169836 w 202599"/>
                <a:gd name="connsiteY26" fmla="*/ 26167 h 203001"/>
                <a:gd name="connsiteX27" fmla="*/ 169273 w 202599"/>
                <a:gd name="connsiteY27" fmla="*/ 25926 h 203001"/>
                <a:gd name="connsiteX28" fmla="*/ 168911 w 202599"/>
                <a:gd name="connsiteY28" fmla="*/ 25845 h 203001"/>
                <a:gd name="connsiteX29" fmla="*/ 168228 w 202599"/>
                <a:gd name="connsiteY29" fmla="*/ 25845 h 203001"/>
                <a:gd name="connsiteX30" fmla="*/ 167907 w 202599"/>
                <a:gd name="connsiteY30" fmla="*/ 25886 h 203001"/>
                <a:gd name="connsiteX31" fmla="*/ 166942 w 202599"/>
                <a:gd name="connsiteY31" fmla="*/ 26247 h 203001"/>
                <a:gd name="connsiteX32" fmla="*/ 146441 w 202599"/>
                <a:gd name="connsiteY32" fmla="*/ 39272 h 203001"/>
                <a:gd name="connsiteX33" fmla="*/ 140330 w 202599"/>
                <a:gd name="connsiteY33" fmla="*/ 35292 h 203001"/>
                <a:gd name="connsiteX34" fmla="*/ 143225 w 202599"/>
                <a:gd name="connsiteY34" fmla="*/ 10851 h 203001"/>
                <a:gd name="connsiteX35" fmla="*/ 143144 w 202599"/>
                <a:gd name="connsiteY35" fmla="*/ 9806 h 203001"/>
                <a:gd name="connsiteX36" fmla="*/ 143024 w 202599"/>
                <a:gd name="connsiteY36" fmla="*/ 9485 h 203001"/>
                <a:gd name="connsiteX37" fmla="*/ 142702 w 202599"/>
                <a:gd name="connsiteY37" fmla="*/ 8882 h 203001"/>
                <a:gd name="connsiteX38" fmla="*/ 142461 w 202599"/>
                <a:gd name="connsiteY38" fmla="*/ 8600 h 203001"/>
                <a:gd name="connsiteX39" fmla="*/ 141979 w 202599"/>
                <a:gd name="connsiteY39" fmla="*/ 8158 h 203001"/>
                <a:gd name="connsiteX40" fmla="*/ 141657 w 202599"/>
                <a:gd name="connsiteY40" fmla="*/ 7957 h 203001"/>
                <a:gd name="connsiteX41" fmla="*/ 141496 w 202599"/>
                <a:gd name="connsiteY41" fmla="*/ 7877 h 203001"/>
                <a:gd name="connsiteX42" fmla="*/ 124452 w 202599"/>
                <a:gd name="connsiteY42" fmla="*/ 2329 h 203001"/>
                <a:gd name="connsiteX43" fmla="*/ 124211 w 202599"/>
                <a:gd name="connsiteY43" fmla="*/ 2329 h 203001"/>
                <a:gd name="connsiteX44" fmla="*/ 123809 w 202599"/>
                <a:gd name="connsiteY44" fmla="*/ 2289 h 203001"/>
                <a:gd name="connsiteX45" fmla="*/ 123166 w 202599"/>
                <a:gd name="connsiteY45" fmla="*/ 2369 h 203001"/>
                <a:gd name="connsiteX46" fmla="*/ 122804 w 202599"/>
                <a:gd name="connsiteY46" fmla="*/ 2490 h 203001"/>
                <a:gd name="connsiteX47" fmla="*/ 122241 w 202599"/>
                <a:gd name="connsiteY47" fmla="*/ 2812 h 203001"/>
                <a:gd name="connsiteX48" fmla="*/ 121960 w 202599"/>
                <a:gd name="connsiteY48" fmla="*/ 3013 h 203001"/>
                <a:gd name="connsiteX49" fmla="*/ 121317 w 202599"/>
                <a:gd name="connsiteY49" fmla="*/ 3817 h 203001"/>
                <a:gd name="connsiteX50" fmla="*/ 109900 w 202599"/>
                <a:gd name="connsiteY50" fmla="*/ 25242 h 203001"/>
                <a:gd name="connsiteX51" fmla="*/ 102021 w 202599"/>
                <a:gd name="connsiteY51" fmla="*/ 24760 h 203001"/>
                <a:gd name="connsiteX52" fmla="*/ 92293 w 202599"/>
                <a:gd name="connsiteY52" fmla="*/ 2008 h 203001"/>
                <a:gd name="connsiteX53" fmla="*/ 91690 w 202599"/>
                <a:gd name="connsiteY53" fmla="*/ 1164 h 203001"/>
                <a:gd name="connsiteX54" fmla="*/ 91409 w 202599"/>
                <a:gd name="connsiteY54" fmla="*/ 963 h 203001"/>
                <a:gd name="connsiteX55" fmla="*/ 90846 w 202599"/>
                <a:gd name="connsiteY55" fmla="*/ 601 h 203001"/>
                <a:gd name="connsiteX56" fmla="*/ 90484 w 202599"/>
                <a:gd name="connsiteY56" fmla="*/ 440 h 203001"/>
                <a:gd name="connsiteX57" fmla="*/ 89881 w 202599"/>
                <a:gd name="connsiteY57" fmla="*/ 319 h 203001"/>
                <a:gd name="connsiteX58" fmla="*/ 89479 w 202599"/>
                <a:gd name="connsiteY58" fmla="*/ 319 h 203001"/>
                <a:gd name="connsiteX59" fmla="*/ 89319 w 202599"/>
                <a:gd name="connsiteY59" fmla="*/ 319 h 203001"/>
                <a:gd name="connsiteX60" fmla="*/ 71752 w 202599"/>
                <a:gd name="connsiteY60" fmla="*/ 3977 h 203001"/>
                <a:gd name="connsiteX61" fmla="*/ 71551 w 202599"/>
                <a:gd name="connsiteY61" fmla="*/ 4098 h 203001"/>
                <a:gd name="connsiteX62" fmla="*/ 71189 w 202599"/>
                <a:gd name="connsiteY62" fmla="*/ 4259 h 203001"/>
                <a:gd name="connsiteX63" fmla="*/ 70667 w 202599"/>
                <a:gd name="connsiteY63" fmla="*/ 4621 h 203001"/>
                <a:gd name="connsiteX64" fmla="*/ 70385 w 202599"/>
                <a:gd name="connsiteY64" fmla="*/ 4902 h 203001"/>
                <a:gd name="connsiteX65" fmla="*/ 70023 w 202599"/>
                <a:gd name="connsiteY65" fmla="*/ 5465 h 203001"/>
                <a:gd name="connsiteX66" fmla="*/ 69863 w 202599"/>
                <a:gd name="connsiteY66" fmla="*/ 5786 h 203001"/>
                <a:gd name="connsiteX67" fmla="*/ 69702 w 202599"/>
                <a:gd name="connsiteY67" fmla="*/ 6831 h 203001"/>
                <a:gd name="connsiteX68" fmla="*/ 70506 w 202599"/>
                <a:gd name="connsiteY68" fmla="*/ 31111 h 203001"/>
                <a:gd name="connsiteX69" fmla="*/ 62908 w 202599"/>
                <a:gd name="connsiteY69" fmla="*/ 34970 h 203001"/>
                <a:gd name="connsiteX70" fmla="*/ 43131 w 202599"/>
                <a:gd name="connsiteY70" fmla="*/ 20378 h 203001"/>
                <a:gd name="connsiteX71" fmla="*/ 42166 w 202599"/>
                <a:gd name="connsiteY71" fmla="*/ 19936 h 203001"/>
                <a:gd name="connsiteX72" fmla="*/ 41844 w 202599"/>
                <a:gd name="connsiteY72" fmla="*/ 19896 h 203001"/>
                <a:gd name="connsiteX73" fmla="*/ 41161 w 202599"/>
                <a:gd name="connsiteY73" fmla="*/ 19856 h 203001"/>
                <a:gd name="connsiteX74" fmla="*/ 40799 w 202599"/>
                <a:gd name="connsiteY74" fmla="*/ 19936 h 203001"/>
                <a:gd name="connsiteX75" fmla="*/ 40196 w 202599"/>
                <a:gd name="connsiteY75" fmla="*/ 20137 h 203001"/>
                <a:gd name="connsiteX76" fmla="*/ 39875 w 202599"/>
                <a:gd name="connsiteY76" fmla="*/ 20298 h 203001"/>
                <a:gd name="connsiteX77" fmla="*/ 39714 w 202599"/>
                <a:gd name="connsiteY77" fmla="*/ 20378 h 203001"/>
                <a:gd name="connsiteX78" fmla="*/ 26448 w 202599"/>
                <a:gd name="connsiteY78" fmla="*/ 32438 h 203001"/>
                <a:gd name="connsiteX79" fmla="*/ 26328 w 202599"/>
                <a:gd name="connsiteY79" fmla="*/ 32639 h 203001"/>
                <a:gd name="connsiteX80" fmla="*/ 26127 w 202599"/>
                <a:gd name="connsiteY80" fmla="*/ 32960 h 203001"/>
                <a:gd name="connsiteX81" fmla="*/ 25886 w 202599"/>
                <a:gd name="connsiteY81" fmla="*/ 33563 h 203001"/>
                <a:gd name="connsiteX82" fmla="*/ 25805 w 202599"/>
                <a:gd name="connsiteY82" fmla="*/ 33925 h 203001"/>
                <a:gd name="connsiteX83" fmla="*/ 25805 w 202599"/>
                <a:gd name="connsiteY83" fmla="*/ 34609 h 203001"/>
                <a:gd name="connsiteX84" fmla="*/ 25845 w 202599"/>
                <a:gd name="connsiteY84" fmla="*/ 34930 h 203001"/>
                <a:gd name="connsiteX85" fmla="*/ 26207 w 202599"/>
                <a:gd name="connsiteY85" fmla="*/ 35895 h 203001"/>
                <a:gd name="connsiteX86" fmla="*/ 39191 w 202599"/>
                <a:gd name="connsiteY86" fmla="*/ 56396 h 203001"/>
                <a:gd name="connsiteX87" fmla="*/ 35212 w 202599"/>
                <a:gd name="connsiteY87" fmla="*/ 62506 h 203001"/>
                <a:gd name="connsiteX88" fmla="*/ 10771 w 202599"/>
                <a:gd name="connsiteY88" fmla="*/ 59572 h 203001"/>
                <a:gd name="connsiteX89" fmla="*/ 9726 w 202599"/>
                <a:gd name="connsiteY89" fmla="*/ 59652 h 203001"/>
                <a:gd name="connsiteX90" fmla="*/ 9485 w 202599"/>
                <a:gd name="connsiteY90" fmla="*/ 59733 h 203001"/>
                <a:gd name="connsiteX91" fmla="*/ 8801 w 202599"/>
                <a:gd name="connsiteY91" fmla="*/ 60094 h 203001"/>
                <a:gd name="connsiteX92" fmla="*/ 8560 w 202599"/>
                <a:gd name="connsiteY92" fmla="*/ 60295 h 203001"/>
                <a:gd name="connsiteX93" fmla="*/ 8078 w 202599"/>
                <a:gd name="connsiteY93" fmla="*/ 60818 h 203001"/>
                <a:gd name="connsiteX94" fmla="*/ 7877 w 202599"/>
                <a:gd name="connsiteY94" fmla="*/ 61099 h 203001"/>
                <a:gd name="connsiteX95" fmla="*/ 7756 w 202599"/>
                <a:gd name="connsiteY95" fmla="*/ 61260 h 203001"/>
                <a:gd name="connsiteX96" fmla="*/ 2168 w 202599"/>
                <a:gd name="connsiteY96" fmla="*/ 78304 h 203001"/>
                <a:gd name="connsiteX97" fmla="*/ 2168 w 202599"/>
                <a:gd name="connsiteY97" fmla="*/ 78545 h 203001"/>
                <a:gd name="connsiteX98" fmla="*/ 2128 w 202599"/>
                <a:gd name="connsiteY98" fmla="*/ 78947 h 203001"/>
                <a:gd name="connsiteX99" fmla="*/ 2209 w 202599"/>
                <a:gd name="connsiteY99" fmla="*/ 79591 h 203001"/>
                <a:gd name="connsiteX100" fmla="*/ 2289 w 202599"/>
                <a:gd name="connsiteY100" fmla="*/ 79952 h 203001"/>
                <a:gd name="connsiteX101" fmla="*/ 2611 w 202599"/>
                <a:gd name="connsiteY101" fmla="*/ 80555 h 203001"/>
                <a:gd name="connsiteX102" fmla="*/ 2812 w 202599"/>
                <a:gd name="connsiteY102" fmla="*/ 80837 h 203001"/>
                <a:gd name="connsiteX103" fmla="*/ 3616 w 202599"/>
                <a:gd name="connsiteY103" fmla="*/ 81520 h 203001"/>
                <a:gd name="connsiteX104" fmla="*/ 25041 w 202599"/>
                <a:gd name="connsiteY104" fmla="*/ 92977 h 203001"/>
                <a:gd name="connsiteX105" fmla="*/ 24559 w 202599"/>
                <a:gd name="connsiteY105" fmla="*/ 100856 h 203001"/>
                <a:gd name="connsiteX106" fmla="*/ 1967 w 202599"/>
                <a:gd name="connsiteY106" fmla="*/ 110503 h 203001"/>
                <a:gd name="connsiteX107" fmla="*/ 1123 w 202599"/>
                <a:gd name="connsiteY107" fmla="*/ 111106 h 203001"/>
                <a:gd name="connsiteX108" fmla="*/ 922 w 202599"/>
                <a:gd name="connsiteY108" fmla="*/ 111347 h 203001"/>
                <a:gd name="connsiteX109" fmla="*/ 561 w 202599"/>
                <a:gd name="connsiteY109" fmla="*/ 111910 h 203001"/>
                <a:gd name="connsiteX110" fmla="*/ 440 w 202599"/>
                <a:gd name="connsiteY110" fmla="*/ 112272 h 203001"/>
                <a:gd name="connsiteX111" fmla="*/ 319 w 202599"/>
                <a:gd name="connsiteY111" fmla="*/ 112915 h 203001"/>
                <a:gd name="connsiteX112" fmla="*/ 319 w 202599"/>
                <a:gd name="connsiteY112" fmla="*/ 113277 h 203001"/>
                <a:gd name="connsiteX113" fmla="*/ 319 w 202599"/>
                <a:gd name="connsiteY113" fmla="*/ 113478 h 203001"/>
                <a:gd name="connsiteX114" fmla="*/ 3937 w 202599"/>
                <a:gd name="connsiteY114" fmla="*/ 131045 h 203001"/>
                <a:gd name="connsiteX115" fmla="*/ 4058 w 202599"/>
                <a:gd name="connsiteY115" fmla="*/ 131246 h 203001"/>
                <a:gd name="connsiteX116" fmla="*/ 4219 w 202599"/>
                <a:gd name="connsiteY116" fmla="*/ 131567 h 203001"/>
                <a:gd name="connsiteX117" fmla="*/ 4661 w 202599"/>
                <a:gd name="connsiteY117" fmla="*/ 132170 h 203001"/>
                <a:gd name="connsiteX118" fmla="*/ 4862 w 202599"/>
                <a:gd name="connsiteY118" fmla="*/ 132371 h 203001"/>
                <a:gd name="connsiteX119" fmla="*/ 5585 w 202599"/>
                <a:gd name="connsiteY119" fmla="*/ 132854 h 203001"/>
                <a:gd name="connsiteX120" fmla="*/ 5706 w 202599"/>
                <a:gd name="connsiteY120" fmla="*/ 132934 h 203001"/>
                <a:gd name="connsiteX121" fmla="*/ 6711 w 202599"/>
                <a:gd name="connsiteY121" fmla="*/ 133135 h 203001"/>
                <a:gd name="connsiteX122" fmla="*/ 6791 w 202599"/>
                <a:gd name="connsiteY122" fmla="*/ 133135 h 203001"/>
                <a:gd name="connsiteX123" fmla="*/ 31071 w 202599"/>
                <a:gd name="connsiteY123" fmla="*/ 132371 h 203001"/>
                <a:gd name="connsiteX124" fmla="*/ 34930 w 202599"/>
                <a:gd name="connsiteY124" fmla="*/ 140049 h 203001"/>
                <a:gd name="connsiteX125" fmla="*/ 20177 w 202599"/>
                <a:gd name="connsiteY125" fmla="*/ 159746 h 203001"/>
                <a:gd name="connsiteX126" fmla="*/ 19735 w 202599"/>
                <a:gd name="connsiteY126" fmla="*/ 160711 h 203001"/>
                <a:gd name="connsiteX127" fmla="*/ 19695 w 202599"/>
                <a:gd name="connsiteY127" fmla="*/ 161033 h 203001"/>
                <a:gd name="connsiteX128" fmla="*/ 19655 w 202599"/>
                <a:gd name="connsiteY128" fmla="*/ 161716 h 203001"/>
                <a:gd name="connsiteX129" fmla="*/ 19735 w 202599"/>
                <a:gd name="connsiteY129" fmla="*/ 162078 h 203001"/>
                <a:gd name="connsiteX130" fmla="*/ 19936 w 202599"/>
                <a:gd name="connsiteY130" fmla="*/ 162681 h 203001"/>
                <a:gd name="connsiteX131" fmla="*/ 20097 w 202599"/>
                <a:gd name="connsiteY131" fmla="*/ 163002 h 203001"/>
                <a:gd name="connsiteX132" fmla="*/ 20177 w 202599"/>
                <a:gd name="connsiteY132" fmla="*/ 163163 h 203001"/>
                <a:gd name="connsiteX133" fmla="*/ 32237 w 202599"/>
                <a:gd name="connsiteY133" fmla="*/ 176429 h 203001"/>
                <a:gd name="connsiteX134" fmla="*/ 32398 w 202599"/>
                <a:gd name="connsiteY134" fmla="*/ 176549 h 203001"/>
                <a:gd name="connsiteX135" fmla="*/ 32840 w 202599"/>
                <a:gd name="connsiteY135" fmla="*/ 176831 h 203001"/>
                <a:gd name="connsiteX136" fmla="*/ 33362 w 202599"/>
                <a:gd name="connsiteY136" fmla="*/ 177072 h 203001"/>
                <a:gd name="connsiteX137" fmla="*/ 33845 w 202599"/>
                <a:gd name="connsiteY137" fmla="*/ 177152 h 203001"/>
                <a:gd name="connsiteX138" fmla="*/ 34166 w 202599"/>
                <a:gd name="connsiteY138" fmla="*/ 177233 h 203001"/>
                <a:gd name="connsiteX139" fmla="*/ 34488 w 202599"/>
                <a:gd name="connsiteY139" fmla="*/ 177192 h 203001"/>
                <a:gd name="connsiteX140" fmla="*/ 34769 w 202599"/>
                <a:gd name="connsiteY140" fmla="*/ 177152 h 203001"/>
                <a:gd name="connsiteX141" fmla="*/ 35734 w 202599"/>
                <a:gd name="connsiteY141" fmla="*/ 176790 h 203001"/>
                <a:gd name="connsiteX142" fmla="*/ 56235 w 202599"/>
                <a:gd name="connsiteY142" fmla="*/ 163806 h 203001"/>
                <a:gd name="connsiteX143" fmla="*/ 62345 w 202599"/>
                <a:gd name="connsiteY143" fmla="*/ 167786 h 203001"/>
                <a:gd name="connsiteX144" fmla="*/ 59411 w 202599"/>
                <a:gd name="connsiteY144" fmla="*/ 192227 h 203001"/>
                <a:gd name="connsiteX145" fmla="*/ 59491 w 202599"/>
                <a:gd name="connsiteY145" fmla="*/ 193272 h 203001"/>
                <a:gd name="connsiteX146" fmla="*/ 59612 w 202599"/>
                <a:gd name="connsiteY146" fmla="*/ 193593 h 203001"/>
                <a:gd name="connsiteX147" fmla="*/ 59934 w 202599"/>
                <a:gd name="connsiteY147" fmla="*/ 194196 h 203001"/>
                <a:gd name="connsiteX148" fmla="*/ 60175 w 202599"/>
                <a:gd name="connsiteY148" fmla="*/ 194478 h 203001"/>
                <a:gd name="connsiteX149" fmla="*/ 60657 w 202599"/>
                <a:gd name="connsiteY149" fmla="*/ 194920 h 203001"/>
                <a:gd name="connsiteX150" fmla="*/ 60979 w 202599"/>
                <a:gd name="connsiteY150" fmla="*/ 195121 h 203001"/>
                <a:gd name="connsiteX151" fmla="*/ 61140 w 202599"/>
                <a:gd name="connsiteY151" fmla="*/ 195201 h 203001"/>
                <a:gd name="connsiteX152" fmla="*/ 78184 w 202599"/>
                <a:gd name="connsiteY152" fmla="*/ 200789 h 203001"/>
                <a:gd name="connsiteX153" fmla="*/ 78465 w 202599"/>
                <a:gd name="connsiteY153" fmla="*/ 200829 h 203001"/>
                <a:gd name="connsiteX154" fmla="*/ 78666 w 202599"/>
                <a:gd name="connsiteY154" fmla="*/ 200869 h 203001"/>
                <a:gd name="connsiteX155" fmla="*/ 78827 w 202599"/>
                <a:gd name="connsiteY155" fmla="*/ 200909 h 203001"/>
                <a:gd name="connsiteX156" fmla="*/ 79631 w 202599"/>
                <a:gd name="connsiteY156" fmla="*/ 200789 h 203001"/>
                <a:gd name="connsiteX157" fmla="*/ 79751 w 202599"/>
                <a:gd name="connsiteY157" fmla="*/ 200749 h 203001"/>
                <a:gd name="connsiteX158" fmla="*/ 80515 w 202599"/>
                <a:gd name="connsiteY158" fmla="*/ 200347 h 203001"/>
                <a:gd name="connsiteX159" fmla="*/ 80716 w 202599"/>
                <a:gd name="connsiteY159" fmla="*/ 200186 h 203001"/>
                <a:gd name="connsiteX160" fmla="*/ 81359 w 202599"/>
                <a:gd name="connsiteY160" fmla="*/ 199422 h 203001"/>
                <a:gd name="connsiteX161" fmla="*/ 92816 w 202599"/>
                <a:gd name="connsiteY161" fmla="*/ 178037 h 203001"/>
                <a:gd name="connsiteX162" fmla="*/ 100695 w 202599"/>
                <a:gd name="connsiteY162" fmla="*/ 178519 h 203001"/>
                <a:gd name="connsiteX163" fmla="*/ 110342 w 202599"/>
                <a:gd name="connsiteY163" fmla="*/ 201110 h 203001"/>
                <a:gd name="connsiteX164" fmla="*/ 110785 w 202599"/>
                <a:gd name="connsiteY164" fmla="*/ 201834 h 203001"/>
                <a:gd name="connsiteX165" fmla="*/ 111146 w 202599"/>
                <a:gd name="connsiteY165" fmla="*/ 202156 h 203001"/>
                <a:gd name="connsiteX166" fmla="*/ 111388 w 202599"/>
                <a:gd name="connsiteY166" fmla="*/ 202357 h 203001"/>
                <a:gd name="connsiteX167" fmla="*/ 111910 w 202599"/>
                <a:gd name="connsiteY167" fmla="*/ 202598 h 203001"/>
                <a:gd name="connsiteX168" fmla="*/ 112151 w 202599"/>
                <a:gd name="connsiteY168" fmla="*/ 202718 h 203001"/>
                <a:gd name="connsiteX169" fmla="*/ 112996 w 202599"/>
                <a:gd name="connsiteY169" fmla="*/ 202839 h 203001"/>
                <a:gd name="connsiteX170" fmla="*/ 112996 w 202599"/>
                <a:gd name="connsiteY170" fmla="*/ 202839 h 203001"/>
                <a:gd name="connsiteX171" fmla="*/ 113317 w 202599"/>
                <a:gd name="connsiteY171" fmla="*/ 202839 h 203001"/>
                <a:gd name="connsiteX172" fmla="*/ 130884 w 202599"/>
                <a:gd name="connsiteY172" fmla="*/ 199221 h 203001"/>
                <a:gd name="connsiteX173" fmla="*/ 131085 w 202599"/>
                <a:gd name="connsiteY173" fmla="*/ 199101 h 203001"/>
                <a:gd name="connsiteX174" fmla="*/ 131447 w 202599"/>
                <a:gd name="connsiteY174" fmla="*/ 198940 h 203001"/>
                <a:gd name="connsiteX175" fmla="*/ 131969 w 202599"/>
                <a:gd name="connsiteY175" fmla="*/ 198578 h 203001"/>
                <a:gd name="connsiteX176" fmla="*/ 132251 w 202599"/>
                <a:gd name="connsiteY176" fmla="*/ 198297 h 203001"/>
                <a:gd name="connsiteX177" fmla="*/ 132612 w 202599"/>
                <a:gd name="connsiteY177" fmla="*/ 197734 h 203001"/>
                <a:gd name="connsiteX178" fmla="*/ 132773 w 202599"/>
                <a:gd name="connsiteY178" fmla="*/ 197412 h 203001"/>
                <a:gd name="connsiteX179" fmla="*/ 132934 w 202599"/>
                <a:gd name="connsiteY179" fmla="*/ 196367 h 203001"/>
                <a:gd name="connsiteX180" fmla="*/ 132170 w 202599"/>
                <a:gd name="connsiteY180" fmla="*/ 172087 h 203001"/>
                <a:gd name="connsiteX181" fmla="*/ 140049 w 202599"/>
                <a:gd name="connsiteY181" fmla="*/ 168108 h 203001"/>
                <a:gd name="connsiteX182" fmla="*/ 159867 w 202599"/>
                <a:gd name="connsiteY182" fmla="*/ 182659 h 203001"/>
                <a:gd name="connsiteX183" fmla="*/ 160791 w 202599"/>
                <a:gd name="connsiteY183" fmla="*/ 183102 h 203001"/>
                <a:gd name="connsiteX184" fmla="*/ 161113 w 202599"/>
                <a:gd name="connsiteY184" fmla="*/ 183142 h 203001"/>
                <a:gd name="connsiteX185" fmla="*/ 161555 w 202599"/>
                <a:gd name="connsiteY185" fmla="*/ 183222 h 203001"/>
                <a:gd name="connsiteX186" fmla="*/ 161796 w 202599"/>
                <a:gd name="connsiteY186" fmla="*/ 183182 h 203001"/>
                <a:gd name="connsiteX187" fmla="*/ 162158 w 202599"/>
                <a:gd name="connsiteY187" fmla="*/ 183102 h 203001"/>
                <a:gd name="connsiteX188" fmla="*/ 162761 w 202599"/>
                <a:gd name="connsiteY188" fmla="*/ 182901 h 203001"/>
                <a:gd name="connsiteX189" fmla="*/ 163123 w 202599"/>
                <a:gd name="connsiteY189" fmla="*/ 182700 h 203001"/>
                <a:gd name="connsiteX190" fmla="*/ 163284 w 202599"/>
                <a:gd name="connsiteY190" fmla="*/ 182619 h 203001"/>
                <a:gd name="connsiteX191" fmla="*/ 176509 w 202599"/>
                <a:gd name="connsiteY191" fmla="*/ 170519 h 203001"/>
                <a:gd name="connsiteX192" fmla="*/ 176630 w 202599"/>
                <a:gd name="connsiteY192" fmla="*/ 170318 h 203001"/>
                <a:gd name="connsiteX193" fmla="*/ 176831 w 202599"/>
                <a:gd name="connsiteY193" fmla="*/ 169997 h 203001"/>
                <a:gd name="connsiteX194" fmla="*/ 177072 w 202599"/>
                <a:gd name="connsiteY194" fmla="*/ 169394 h 203001"/>
                <a:gd name="connsiteX195" fmla="*/ 177152 w 202599"/>
                <a:gd name="connsiteY195" fmla="*/ 169032 h 203001"/>
                <a:gd name="connsiteX196" fmla="*/ 177152 w 202599"/>
                <a:gd name="connsiteY196" fmla="*/ 168349 h 203001"/>
                <a:gd name="connsiteX197" fmla="*/ 177112 w 202599"/>
                <a:gd name="connsiteY197" fmla="*/ 168027 h 203001"/>
                <a:gd name="connsiteX198" fmla="*/ 176750 w 202599"/>
                <a:gd name="connsiteY198" fmla="*/ 167062 h 203001"/>
                <a:gd name="connsiteX199" fmla="*/ 163726 w 202599"/>
                <a:gd name="connsiteY199" fmla="*/ 146561 h 203001"/>
                <a:gd name="connsiteX200" fmla="*/ 167706 w 202599"/>
                <a:gd name="connsiteY200" fmla="*/ 140451 h 203001"/>
                <a:gd name="connsiteX201" fmla="*/ 192146 w 202599"/>
                <a:gd name="connsiteY201" fmla="*/ 143345 h 203001"/>
                <a:gd name="connsiteX202" fmla="*/ 192468 w 202599"/>
                <a:gd name="connsiteY202" fmla="*/ 143345 h 203001"/>
                <a:gd name="connsiteX203" fmla="*/ 193191 w 202599"/>
                <a:gd name="connsiteY203" fmla="*/ 143225 h 203001"/>
                <a:gd name="connsiteX204" fmla="*/ 193272 w 202599"/>
                <a:gd name="connsiteY204" fmla="*/ 143225 h 203001"/>
                <a:gd name="connsiteX205" fmla="*/ 194156 w 202599"/>
                <a:gd name="connsiteY205" fmla="*/ 142783 h 203001"/>
                <a:gd name="connsiteX206" fmla="*/ 194317 w 202599"/>
                <a:gd name="connsiteY206" fmla="*/ 142622 h 203001"/>
                <a:gd name="connsiteX207" fmla="*/ 194839 w 202599"/>
                <a:gd name="connsiteY207" fmla="*/ 142019 h 203001"/>
                <a:gd name="connsiteX208" fmla="*/ 195000 w 202599"/>
                <a:gd name="connsiteY208" fmla="*/ 141778 h 203001"/>
                <a:gd name="connsiteX209" fmla="*/ 195121 w 202599"/>
                <a:gd name="connsiteY209" fmla="*/ 141617 h 203001"/>
                <a:gd name="connsiteX210" fmla="*/ 200668 w 202599"/>
                <a:gd name="connsiteY210" fmla="*/ 124573 h 203001"/>
                <a:gd name="connsiteX211" fmla="*/ 200668 w 202599"/>
                <a:gd name="connsiteY211" fmla="*/ 124331 h 203001"/>
                <a:gd name="connsiteX212" fmla="*/ 200708 w 202599"/>
                <a:gd name="connsiteY212" fmla="*/ 123929 h 203001"/>
                <a:gd name="connsiteX213" fmla="*/ 200628 w 202599"/>
                <a:gd name="connsiteY213" fmla="*/ 123286 h 203001"/>
                <a:gd name="connsiteX214" fmla="*/ 200548 w 202599"/>
                <a:gd name="connsiteY214" fmla="*/ 122925 h 203001"/>
                <a:gd name="connsiteX215" fmla="*/ 200226 w 202599"/>
                <a:gd name="connsiteY215" fmla="*/ 122322 h 203001"/>
                <a:gd name="connsiteX216" fmla="*/ 200025 w 202599"/>
                <a:gd name="connsiteY216" fmla="*/ 122040 h 203001"/>
                <a:gd name="connsiteX217" fmla="*/ 199221 w 202599"/>
                <a:gd name="connsiteY217" fmla="*/ 121357 h 203001"/>
                <a:gd name="connsiteX218" fmla="*/ 177795 w 202599"/>
                <a:gd name="connsiteY218" fmla="*/ 109940 h 203001"/>
                <a:gd name="connsiteX219" fmla="*/ 178278 w 202599"/>
                <a:gd name="connsiteY219" fmla="*/ 102062 h 203001"/>
                <a:gd name="connsiteX220" fmla="*/ 200869 w 202599"/>
                <a:gd name="connsiteY220" fmla="*/ 92374 h 203001"/>
                <a:gd name="connsiteX221" fmla="*/ 201713 w 202599"/>
                <a:gd name="connsiteY221" fmla="*/ 91771 h 203001"/>
                <a:gd name="connsiteX222" fmla="*/ 201955 w 202599"/>
                <a:gd name="connsiteY222" fmla="*/ 91489 h 203001"/>
                <a:gd name="connsiteX223" fmla="*/ 161475 w 202599"/>
                <a:gd name="connsiteY223" fmla="*/ 176670 h 203001"/>
                <a:gd name="connsiteX224" fmla="*/ 141858 w 202599"/>
                <a:gd name="connsiteY224" fmla="*/ 162279 h 203001"/>
                <a:gd name="connsiteX225" fmla="*/ 140933 w 202599"/>
                <a:gd name="connsiteY225" fmla="*/ 161837 h 203001"/>
                <a:gd name="connsiteX226" fmla="*/ 140652 w 202599"/>
                <a:gd name="connsiteY226" fmla="*/ 161796 h 203001"/>
                <a:gd name="connsiteX227" fmla="*/ 139928 w 202599"/>
                <a:gd name="connsiteY227" fmla="*/ 161756 h 203001"/>
                <a:gd name="connsiteX228" fmla="*/ 139647 w 202599"/>
                <a:gd name="connsiteY228" fmla="*/ 161796 h 203001"/>
                <a:gd name="connsiteX229" fmla="*/ 138843 w 202599"/>
                <a:gd name="connsiteY229" fmla="*/ 162078 h 203001"/>
                <a:gd name="connsiteX230" fmla="*/ 138722 w 202599"/>
                <a:gd name="connsiteY230" fmla="*/ 162118 h 203001"/>
                <a:gd name="connsiteX231" fmla="*/ 138722 w 202599"/>
                <a:gd name="connsiteY231" fmla="*/ 162118 h 203001"/>
                <a:gd name="connsiteX232" fmla="*/ 128190 w 202599"/>
                <a:gd name="connsiteY232" fmla="*/ 167424 h 203001"/>
                <a:gd name="connsiteX233" fmla="*/ 128110 w 202599"/>
                <a:gd name="connsiteY233" fmla="*/ 167464 h 203001"/>
                <a:gd name="connsiteX234" fmla="*/ 127909 w 202599"/>
                <a:gd name="connsiteY234" fmla="*/ 167585 h 203001"/>
                <a:gd name="connsiteX235" fmla="*/ 127306 w 202599"/>
                <a:gd name="connsiteY235" fmla="*/ 168027 h 203001"/>
                <a:gd name="connsiteX236" fmla="*/ 127105 w 202599"/>
                <a:gd name="connsiteY236" fmla="*/ 168268 h 203001"/>
                <a:gd name="connsiteX237" fmla="*/ 126743 w 202599"/>
                <a:gd name="connsiteY237" fmla="*/ 168871 h 203001"/>
                <a:gd name="connsiteX238" fmla="*/ 126623 w 202599"/>
                <a:gd name="connsiteY238" fmla="*/ 169153 h 203001"/>
                <a:gd name="connsiteX239" fmla="*/ 126462 w 202599"/>
                <a:gd name="connsiteY239" fmla="*/ 170158 h 203001"/>
                <a:gd name="connsiteX240" fmla="*/ 127226 w 202599"/>
                <a:gd name="connsiteY240" fmla="*/ 194156 h 203001"/>
                <a:gd name="connsiteX241" fmla="*/ 114885 w 202599"/>
                <a:gd name="connsiteY241" fmla="*/ 196689 h 203001"/>
                <a:gd name="connsiteX242" fmla="*/ 105318 w 202599"/>
                <a:gd name="connsiteY242" fmla="*/ 174298 h 203001"/>
                <a:gd name="connsiteX243" fmla="*/ 104755 w 202599"/>
                <a:gd name="connsiteY243" fmla="*/ 173454 h 203001"/>
                <a:gd name="connsiteX244" fmla="*/ 104473 w 202599"/>
                <a:gd name="connsiteY244" fmla="*/ 173213 h 203001"/>
                <a:gd name="connsiteX245" fmla="*/ 103911 w 202599"/>
                <a:gd name="connsiteY245" fmla="*/ 172851 h 203001"/>
                <a:gd name="connsiteX246" fmla="*/ 103629 w 202599"/>
                <a:gd name="connsiteY246" fmla="*/ 172730 h 203001"/>
                <a:gd name="connsiteX247" fmla="*/ 102745 w 202599"/>
                <a:gd name="connsiteY247" fmla="*/ 172570 h 203001"/>
                <a:gd name="connsiteX248" fmla="*/ 102624 w 202599"/>
                <a:gd name="connsiteY248" fmla="*/ 172570 h 203001"/>
                <a:gd name="connsiteX249" fmla="*/ 102624 w 202599"/>
                <a:gd name="connsiteY249" fmla="*/ 172570 h 203001"/>
                <a:gd name="connsiteX250" fmla="*/ 101499 w 202599"/>
                <a:gd name="connsiteY250" fmla="*/ 172610 h 203001"/>
                <a:gd name="connsiteX251" fmla="*/ 91690 w 202599"/>
                <a:gd name="connsiteY251" fmla="*/ 171926 h 203001"/>
                <a:gd name="connsiteX252" fmla="*/ 91610 w 202599"/>
                <a:gd name="connsiteY252" fmla="*/ 171926 h 203001"/>
                <a:gd name="connsiteX253" fmla="*/ 91369 w 202599"/>
                <a:gd name="connsiteY253" fmla="*/ 171926 h 203001"/>
                <a:gd name="connsiteX254" fmla="*/ 90605 w 202599"/>
                <a:gd name="connsiteY254" fmla="*/ 172007 h 203001"/>
                <a:gd name="connsiteX255" fmla="*/ 90283 w 202599"/>
                <a:gd name="connsiteY255" fmla="*/ 172127 h 203001"/>
                <a:gd name="connsiteX256" fmla="*/ 89680 w 202599"/>
                <a:gd name="connsiteY256" fmla="*/ 172449 h 203001"/>
                <a:gd name="connsiteX257" fmla="*/ 89439 w 202599"/>
                <a:gd name="connsiteY257" fmla="*/ 172650 h 203001"/>
                <a:gd name="connsiteX258" fmla="*/ 88796 w 202599"/>
                <a:gd name="connsiteY258" fmla="*/ 173454 h 203001"/>
                <a:gd name="connsiteX259" fmla="*/ 77460 w 202599"/>
                <a:gd name="connsiteY259" fmla="*/ 194638 h 203001"/>
                <a:gd name="connsiteX260" fmla="*/ 65481 w 202599"/>
                <a:gd name="connsiteY260" fmla="*/ 190699 h 203001"/>
                <a:gd name="connsiteX261" fmla="*/ 68375 w 202599"/>
                <a:gd name="connsiteY261" fmla="*/ 166540 h 203001"/>
                <a:gd name="connsiteX262" fmla="*/ 68295 w 202599"/>
                <a:gd name="connsiteY262" fmla="*/ 165535 h 203001"/>
                <a:gd name="connsiteX263" fmla="*/ 68214 w 202599"/>
                <a:gd name="connsiteY263" fmla="*/ 165253 h 203001"/>
                <a:gd name="connsiteX264" fmla="*/ 67893 w 202599"/>
                <a:gd name="connsiteY264" fmla="*/ 164610 h 203001"/>
                <a:gd name="connsiteX265" fmla="*/ 67732 w 202599"/>
                <a:gd name="connsiteY265" fmla="*/ 164369 h 203001"/>
                <a:gd name="connsiteX266" fmla="*/ 67049 w 202599"/>
                <a:gd name="connsiteY266" fmla="*/ 163806 h 203001"/>
                <a:gd name="connsiteX267" fmla="*/ 66968 w 202599"/>
                <a:gd name="connsiteY267" fmla="*/ 163726 h 203001"/>
                <a:gd name="connsiteX268" fmla="*/ 66968 w 202599"/>
                <a:gd name="connsiteY268" fmla="*/ 163726 h 203001"/>
                <a:gd name="connsiteX269" fmla="*/ 58285 w 202599"/>
                <a:gd name="connsiteY269" fmla="*/ 158018 h 203001"/>
                <a:gd name="connsiteX270" fmla="*/ 58205 w 202599"/>
                <a:gd name="connsiteY270" fmla="*/ 157978 h 203001"/>
                <a:gd name="connsiteX271" fmla="*/ 57964 w 202599"/>
                <a:gd name="connsiteY271" fmla="*/ 157857 h 203001"/>
                <a:gd name="connsiteX272" fmla="*/ 57280 w 202599"/>
                <a:gd name="connsiteY272" fmla="*/ 157576 h 203001"/>
                <a:gd name="connsiteX273" fmla="*/ 56959 w 202599"/>
                <a:gd name="connsiteY273" fmla="*/ 157495 h 203001"/>
                <a:gd name="connsiteX274" fmla="*/ 56276 w 202599"/>
                <a:gd name="connsiteY274" fmla="*/ 157455 h 203001"/>
                <a:gd name="connsiteX275" fmla="*/ 55954 w 202599"/>
                <a:gd name="connsiteY275" fmla="*/ 157495 h 203001"/>
                <a:gd name="connsiteX276" fmla="*/ 54989 w 202599"/>
                <a:gd name="connsiteY276" fmla="*/ 157857 h 203001"/>
                <a:gd name="connsiteX277" fmla="*/ 34568 w 202599"/>
                <a:gd name="connsiteY277" fmla="*/ 170720 h 203001"/>
                <a:gd name="connsiteX278" fmla="*/ 26087 w 202599"/>
                <a:gd name="connsiteY278" fmla="*/ 161394 h 203001"/>
                <a:gd name="connsiteX279" fmla="*/ 40518 w 202599"/>
                <a:gd name="connsiteY279" fmla="*/ 141818 h 203001"/>
                <a:gd name="connsiteX280" fmla="*/ 40960 w 202599"/>
                <a:gd name="connsiteY280" fmla="*/ 140893 h 203001"/>
                <a:gd name="connsiteX281" fmla="*/ 41000 w 202599"/>
                <a:gd name="connsiteY281" fmla="*/ 140612 h 203001"/>
                <a:gd name="connsiteX282" fmla="*/ 41040 w 202599"/>
                <a:gd name="connsiteY282" fmla="*/ 139888 h 203001"/>
                <a:gd name="connsiteX283" fmla="*/ 41000 w 202599"/>
                <a:gd name="connsiteY283" fmla="*/ 139567 h 203001"/>
                <a:gd name="connsiteX284" fmla="*/ 40719 w 202599"/>
                <a:gd name="connsiteY284" fmla="*/ 138763 h 203001"/>
                <a:gd name="connsiteX285" fmla="*/ 40679 w 202599"/>
                <a:gd name="connsiteY285" fmla="*/ 138642 h 203001"/>
                <a:gd name="connsiteX286" fmla="*/ 40679 w 202599"/>
                <a:gd name="connsiteY286" fmla="*/ 138642 h 203001"/>
                <a:gd name="connsiteX287" fmla="*/ 35453 w 202599"/>
                <a:gd name="connsiteY287" fmla="*/ 128311 h 203001"/>
                <a:gd name="connsiteX288" fmla="*/ 35413 w 202599"/>
                <a:gd name="connsiteY288" fmla="*/ 128231 h 203001"/>
                <a:gd name="connsiteX289" fmla="*/ 35332 w 202599"/>
                <a:gd name="connsiteY289" fmla="*/ 128070 h 203001"/>
                <a:gd name="connsiteX290" fmla="*/ 34810 w 202599"/>
                <a:gd name="connsiteY290" fmla="*/ 127346 h 203001"/>
                <a:gd name="connsiteX291" fmla="*/ 34649 w 202599"/>
                <a:gd name="connsiteY291" fmla="*/ 127226 h 203001"/>
                <a:gd name="connsiteX292" fmla="*/ 33965 w 202599"/>
                <a:gd name="connsiteY292" fmla="*/ 126784 h 203001"/>
                <a:gd name="connsiteX293" fmla="*/ 33724 w 202599"/>
                <a:gd name="connsiteY293" fmla="*/ 126663 h 203001"/>
                <a:gd name="connsiteX294" fmla="*/ 32719 w 202599"/>
                <a:gd name="connsiteY294" fmla="*/ 126502 h 203001"/>
                <a:gd name="connsiteX295" fmla="*/ 8721 w 202599"/>
                <a:gd name="connsiteY295" fmla="*/ 127266 h 203001"/>
                <a:gd name="connsiteX296" fmla="*/ 6188 w 202599"/>
                <a:gd name="connsiteY296" fmla="*/ 114925 h 203001"/>
                <a:gd name="connsiteX297" fmla="*/ 28579 w 202599"/>
                <a:gd name="connsiteY297" fmla="*/ 105358 h 203001"/>
                <a:gd name="connsiteX298" fmla="*/ 29423 w 202599"/>
                <a:gd name="connsiteY298" fmla="*/ 104795 h 203001"/>
                <a:gd name="connsiteX299" fmla="*/ 29624 w 202599"/>
                <a:gd name="connsiteY299" fmla="*/ 104554 h 203001"/>
                <a:gd name="connsiteX300" fmla="*/ 30026 w 202599"/>
                <a:gd name="connsiteY300" fmla="*/ 103951 h 203001"/>
                <a:gd name="connsiteX301" fmla="*/ 30147 w 202599"/>
                <a:gd name="connsiteY301" fmla="*/ 103669 h 203001"/>
                <a:gd name="connsiteX302" fmla="*/ 30307 w 202599"/>
                <a:gd name="connsiteY302" fmla="*/ 102825 h 203001"/>
                <a:gd name="connsiteX303" fmla="*/ 30307 w 202599"/>
                <a:gd name="connsiteY303" fmla="*/ 102705 h 203001"/>
                <a:gd name="connsiteX304" fmla="*/ 30307 w 202599"/>
                <a:gd name="connsiteY304" fmla="*/ 102665 h 203001"/>
                <a:gd name="connsiteX305" fmla="*/ 30267 w 202599"/>
                <a:gd name="connsiteY305" fmla="*/ 101499 h 203001"/>
                <a:gd name="connsiteX306" fmla="*/ 30951 w 202599"/>
                <a:gd name="connsiteY306" fmla="*/ 91731 h 203001"/>
                <a:gd name="connsiteX307" fmla="*/ 30951 w 202599"/>
                <a:gd name="connsiteY307" fmla="*/ 91650 h 203001"/>
                <a:gd name="connsiteX308" fmla="*/ 30951 w 202599"/>
                <a:gd name="connsiteY308" fmla="*/ 91409 h 203001"/>
                <a:gd name="connsiteX309" fmla="*/ 30870 w 202599"/>
                <a:gd name="connsiteY309" fmla="*/ 90645 h 203001"/>
                <a:gd name="connsiteX310" fmla="*/ 30750 w 202599"/>
                <a:gd name="connsiteY310" fmla="*/ 90324 h 203001"/>
                <a:gd name="connsiteX311" fmla="*/ 30428 w 202599"/>
                <a:gd name="connsiteY311" fmla="*/ 89721 h 203001"/>
                <a:gd name="connsiteX312" fmla="*/ 30227 w 202599"/>
                <a:gd name="connsiteY312" fmla="*/ 89479 h 203001"/>
                <a:gd name="connsiteX313" fmla="*/ 29423 w 202599"/>
                <a:gd name="connsiteY313" fmla="*/ 88836 h 203001"/>
                <a:gd name="connsiteX314" fmla="*/ 8238 w 202599"/>
                <a:gd name="connsiteY314" fmla="*/ 77500 h 203001"/>
                <a:gd name="connsiteX315" fmla="*/ 12178 w 202599"/>
                <a:gd name="connsiteY315" fmla="*/ 65521 h 203001"/>
                <a:gd name="connsiteX316" fmla="*/ 36337 w 202599"/>
                <a:gd name="connsiteY316" fmla="*/ 68415 h 203001"/>
                <a:gd name="connsiteX317" fmla="*/ 36699 w 202599"/>
                <a:gd name="connsiteY317" fmla="*/ 68456 h 203001"/>
                <a:gd name="connsiteX318" fmla="*/ 37503 w 202599"/>
                <a:gd name="connsiteY318" fmla="*/ 68335 h 203001"/>
                <a:gd name="connsiteX319" fmla="*/ 37503 w 202599"/>
                <a:gd name="connsiteY319" fmla="*/ 68335 h 203001"/>
                <a:gd name="connsiteX320" fmla="*/ 38387 w 202599"/>
                <a:gd name="connsiteY320" fmla="*/ 67893 h 203001"/>
                <a:gd name="connsiteX321" fmla="*/ 38548 w 202599"/>
                <a:gd name="connsiteY321" fmla="*/ 67772 h 203001"/>
                <a:gd name="connsiteX322" fmla="*/ 39191 w 202599"/>
                <a:gd name="connsiteY322" fmla="*/ 67049 h 203001"/>
                <a:gd name="connsiteX323" fmla="*/ 39231 w 202599"/>
                <a:gd name="connsiteY323" fmla="*/ 67009 h 203001"/>
                <a:gd name="connsiteX324" fmla="*/ 39231 w 202599"/>
                <a:gd name="connsiteY324" fmla="*/ 67009 h 203001"/>
                <a:gd name="connsiteX325" fmla="*/ 44940 w 202599"/>
                <a:gd name="connsiteY325" fmla="*/ 58326 h 203001"/>
                <a:gd name="connsiteX326" fmla="*/ 44980 w 202599"/>
                <a:gd name="connsiteY326" fmla="*/ 58245 h 203001"/>
                <a:gd name="connsiteX327" fmla="*/ 45100 w 202599"/>
                <a:gd name="connsiteY327" fmla="*/ 58004 h 203001"/>
                <a:gd name="connsiteX328" fmla="*/ 45382 w 202599"/>
                <a:gd name="connsiteY328" fmla="*/ 57321 h 203001"/>
                <a:gd name="connsiteX329" fmla="*/ 45462 w 202599"/>
                <a:gd name="connsiteY329" fmla="*/ 56999 h 203001"/>
                <a:gd name="connsiteX330" fmla="*/ 45502 w 202599"/>
                <a:gd name="connsiteY330" fmla="*/ 56316 h 203001"/>
                <a:gd name="connsiteX331" fmla="*/ 45462 w 202599"/>
                <a:gd name="connsiteY331" fmla="*/ 55994 h 203001"/>
                <a:gd name="connsiteX332" fmla="*/ 45100 w 202599"/>
                <a:gd name="connsiteY332" fmla="*/ 55029 h 203001"/>
                <a:gd name="connsiteX333" fmla="*/ 32237 w 202599"/>
                <a:gd name="connsiteY333" fmla="*/ 34729 h 203001"/>
                <a:gd name="connsiteX334" fmla="*/ 41563 w 202599"/>
                <a:gd name="connsiteY334" fmla="*/ 26247 h 203001"/>
                <a:gd name="connsiteX335" fmla="*/ 61140 w 202599"/>
                <a:gd name="connsiteY335" fmla="*/ 40679 h 203001"/>
                <a:gd name="connsiteX336" fmla="*/ 62064 w 202599"/>
                <a:gd name="connsiteY336" fmla="*/ 41121 h 203001"/>
                <a:gd name="connsiteX337" fmla="*/ 62386 w 202599"/>
                <a:gd name="connsiteY337" fmla="*/ 41161 h 203001"/>
                <a:gd name="connsiteX338" fmla="*/ 62828 w 202599"/>
                <a:gd name="connsiteY338" fmla="*/ 41241 h 203001"/>
                <a:gd name="connsiteX339" fmla="*/ 63109 w 202599"/>
                <a:gd name="connsiteY339" fmla="*/ 41201 h 203001"/>
                <a:gd name="connsiteX340" fmla="*/ 63391 w 202599"/>
                <a:gd name="connsiteY340" fmla="*/ 41161 h 203001"/>
                <a:gd name="connsiteX341" fmla="*/ 64195 w 202599"/>
                <a:gd name="connsiteY341" fmla="*/ 40880 h 203001"/>
                <a:gd name="connsiteX342" fmla="*/ 64315 w 202599"/>
                <a:gd name="connsiteY342" fmla="*/ 40839 h 203001"/>
                <a:gd name="connsiteX343" fmla="*/ 64315 w 202599"/>
                <a:gd name="connsiteY343" fmla="*/ 40839 h 203001"/>
                <a:gd name="connsiteX344" fmla="*/ 74606 w 202599"/>
                <a:gd name="connsiteY344" fmla="*/ 35654 h 203001"/>
                <a:gd name="connsiteX345" fmla="*/ 74686 w 202599"/>
                <a:gd name="connsiteY345" fmla="*/ 35614 h 203001"/>
                <a:gd name="connsiteX346" fmla="*/ 74928 w 202599"/>
                <a:gd name="connsiteY346" fmla="*/ 35493 h 203001"/>
                <a:gd name="connsiteX347" fmla="*/ 75531 w 202599"/>
                <a:gd name="connsiteY347" fmla="*/ 35051 h 203001"/>
                <a:gd name="connsiteX348" fmla="*/ 75732 w 202599"/>
                <a:gd name="connsiteY348" fmla="*/ 34810 h 203001"/>
                <a:gd name="connsiteX349" fmla="*/ 76093 w 202599"/>
                <a:gd name="connsiteY349" fmla="*/ 34207 h 203001"/>
                <a:gd name="connsiteX350" fmla="*/ 76214 w 202599"/>
                <a:gd name="connsiteY350" fmla="*/ 33925 h 203001"/>
                <a:gd name="connsiteX351" fmla="*/ 76375 w 202599"/>
                <a:gd name="connsiteY351" fmla="*/ 32920 h 203001"/>
                <a:gd name="connsiteX352" fmla="*/ 75571 w 202599"/>
                <a:gd name="connsiteY352" fmla="*/ 8922 h 203001"/>
                <a:gd name="connsiteX353" fmla="*/ 87912 w 202599"/>
                <a:gd name="connsiteY353" fmla="*/ 6349 h 203001"/>
                <a:gd name="connsiteX354" fmla="*/ 97519 w 202599"/>
                <a:gd name="connsiteY354" fmla="*/ 28699 h 203001"/>
                <a:gd name="connsiteX355" fmla="*/ 98122 w 202599"/>
                <a:gd name="connsiteY355" fmla="*/ 29544 h 203001"/>
                <a:gd name="connsiteX356" fmla="*/ 98323 w 202599"/>
                <a:gd name="connsiteY356" fmla="*/ 29704 h 203001"/>
                <a:gd name="connsiteX357" fmla="*/ 98926 w 202599"/>
                <a:gd name="connsiteY357" fmla="*/ 30106 h 203001"/>
                <a:gd name="connsiteX358" fmla="*/ 99207 w 202599"/>
                <a:gd name="connsiteY358" fmla="*/ 30227 h 203001"/>
                <a:gd name="connsiteX359" fmla="*/ 100011 w 202599"/>
                <a:gd name="connsiteY359" fmla="*/ 30388 h 203001"/>
                <a:gd name="connsiteX360" fmla="*/ 100172 w 202599"/>
                <a:gd name="connsiteY360" fmla="*/ 30428 h 203001"/>
                <a:gd name="connsiteX361" fmla="*/ 100212 w 202599"/>
                <a:gd name="connsiteY361" fmla="*/ 30428 h 203001"/>
                <a:gd name="connsiteX362" fmla="*/ 101459 w 202599"/>
                <a:gd name="connsiteY362" fmla="*/ 30388 h 203001"/>
                <a:gd name="connsiteX363" fmla="*/ 111146 w 202599"/>
                <a:gd name="connsiteY363" fmla="*/ 31071 h 203001"/>
                <a:gd name="connsiteX364" fmla="*/ 111227 w 202599"/>
                <a:gd name="connsiteY364" fmla="*/ 31071 h 203001"/>
                <a:gd name="connsiteX365" fmla="*/ 111307 w 202599"/>
                <a:gd name="connsiteY365" fmla="*/ 31071 h 203001"/>
                <a:gd name="connsiteX366" fmla="*/ 111548 w 202599"/>
                <a:gd name="connsiteY366" fmla="*/ 31071 h 203001"/>
                <a:gd name="connsiteX367" fmla="*/ 112352 w 202599"/>
                <a:gd name="connsiteY367" fmla="*/ 30951 h 203001"/>
                <a:gd name="connsiteX368" fmla="*/ 112473 w 202599"/>
                <a:gd name="connsiteY368" fmla="*/ 30910 h 203001"/>
                <a:gd name="connsiteX369" fmla="*/ 113237 w 202599"/>
                <a:gd name="connsiteY369" fmla="*/ 30508 h 203001"/>
                <a:gd name="connsiteX370" fmla="*/ 113438 w 202599"/>
                <a:gd name="connsiteY370" fmla="*/ 30348 h 203001"/>
                <a:gd name="connsiteX371" fmla="*/ 114081 w 202599"/>
                <a:gd name="connsiteY371" fmla="*/ 29584 h 203001"/>
                <a:gd name="connsiteX372" fmla="*/ 125377 w 202599"/>
                <a:gd name="connsiteY372" fmla="*/ 8399 h 203001"/>
                <a:gd name="connsiteX373" fmla="*/ 137356 w 202599"/>
                <a:gd name="connsiteY373" fmla="*/ 12298 h 203001"/>
                <a:gd name="connsiteX374" fmla="*/ 134502 w 202599"/>
                <a:gd name="connsiteY374" fmla="*/ 36458 h 203001"/>
                <a:gd name="connsiteX375" fmla="*/ 134582 w 202599"/>
                <a:gd name="connsiteY375" fmla="*/ 37463 h 203001"/>
                <a:gd name="connsiteX376" fmla="*/ 134662 w 202599"/>
                <a:gd name="connsiteY376" fmla="*/ 37744 h 203001"/>
                <a:gd name="connsiteX377" fmla="*/ 134984 w 202599"/>
                <a:gd name="connsiteY377" fmla="*/ 38387 h 203001"/>
                <a:gd name="connsiteX378" fmla="*/ 135145 w 202599"/>
                <a:gd name="connsiteY378" fmla="*/ 38628 h 203001"/>
                <a:gd name="connsiteX379" fmla="*/ 135828 w 202599"/>
                <a:gd name="connsiteY379" fmla="*/ 39191 h 203001"/>
                <a:gd name="connsiteX380" fmla="*/ 135909 w 202599"/>
                <a:gd name="connsiteY380" fmla="*/ 39272 h 203001"/>
                <a:gd name="connsiteX381" fmla="*/ 135909 w 202599"/>
                <a:gd name="connsiteY381" fmla="*/ 39272 h 203001"/>
                <a:gd name="connsiteX382" fmla="*/ 144591 w 202599"/>
                <a:gd name="connsiteY382" fmla="*/ 44980 h 203001"/>
                <a:gd name="connsiteX383" fmla="*/ 144672 w 202599"/>
                <a:gd name="connsiteY383" fmla="*/ 45020 h 203001"/>
                <a:gd name="connsiteX384" fmla="*/ 144953 w 202599"/>
                <a:gd name="connsiteY384" fmla="*/ 45181 h 203001"/>
                <a:gd name="connsiteX385" fmla="*/ 145596 w 202599"/>
                <a:gd name="connsiteY385" fmla="*/ 45462 h 203001"/>
                <a:gd name="connsiteX386" fmla="*/ 145958 w 202599"/>
                <a:gd name="connsiteY386" fmla="*/ 45502 h 203001"/>
                <a:gd name="connsiteX387" fmla="*/ 146360 w 202599"/>
                <a:gd name="connsiteY387" fmla="*/ 45583 h 203001"/>
                <a:gd name="connsiteX388" fmla="*/ 146682 w 202599"/>
                <a:gd name="connsiteY388" fmla="*/ 45543 h 203001"/>
                <a:gd name="connsiteX389" fmla="*/ 146963 w 202599"/>
                <a:gd name="connsiteY389" fmla="*/ 45502 h 203001"/>
                <a:gd name="connsiteX390" fmla="*/ 147928 w 202599"/>
                <a:gd name="connsiteY390" fmla="*/ 45141 h 203001"/>
                <a:gd name="connsiteX391" fmla="*/ 168188 w 202599"/>
                <a:gd name="connsiteY391" fmla="*/ 32277 h 203001"/>
                <a:gd name="connsiteX392" fmla="*/ 176670 w 202599"/>
                <a:gd name="connsiteY392" fmla="*/ 41603 h 203001"/>
                <a:gd name="connsiteX393" fmla="*/ 162279 w 202599"/>
                <a:gd name="connsiteY393" fmla="*/ 61180 h 203001"/>
                <a:gd name="connsiteX394" fmla="*/ 161837 w 202599"/>
                <a:gd name="connsiteY394" fmla="*/ 62104 h 203001"/>
                <a:gd name="connsiteX395" fmla="*/ 161796 w 202599"/>
                <a:gd name="connsiteY395" fmla="*/ 62386 h 203001"/>
                <a:gd name="connsiteX396" fmla="*/ 161756 w 202599"/>
                <a:gd name="connsiteY396" fmla="*/ 63109 h 203001"/>
                <a:gd name="connsiteX397" fmla="*/ 161796 w 202599"/>
                <a:gd name="connsiteY397" fmla="*/ 63391 h 203001"/>
                <a:gd name="connsiteX398" fmla="*/ 162078 w 202599"/>
                <a:gd name="connsiteY398" fmla="*/ 64195 h 203001"/>
                <a:gd name="connsiteX399" fmla="*/ 162118 w 202599"/>
                <a:gd name="connsiteY399" fmla="*/ 64315 h 203001"/>
                <a:gd name="connsiteX400" fmla="*/ 162118 w 202599"/>
                <a:gd name="connsiteY400" fmla="*/ 64315 h 203001"/>
                <a:gd name="connsiteX401" fmla="*/ 167344 w 202599"/>
                <a:gd name="connsiteY401" fmla="*/ 74646 h 203001"/>
                <a:gd name="connsiteX402" fmla="*/ 167384 w 202599"/>
                <a:gd name="connsiteY402" fmla="*/ 74686 h 203001"/>
                <a:gd name="connsiteX403" fmla="*/ 167545 w 202599"/>
                <a:gd name="connsiteY403" fmla="*/ 74928 h 203001"/>
                <a:gd name="connsiteX404" fmla="*/ 167947 w 202599"/>
                <a:gd name="connsiteY404" fmla="*/ 75490 h 203001"/>
                <a:gd name="connsiteX405" fmla="*/ 168188 w 202599"/>
                <a:gd name="connsiteY405" fmla="*/ 75732 h 203001"/>
                <a:gd name="connsiteX406" fmla="*/ 168791 w 202599"/>
                <a:gd name="connsiteY406" fmla="*/ 76093 h 203001"/>
                <a:gd name="connsiteX407" fmla="*/ 169072 w 202599"/>
                <a:gd name="connsiteY407" fmla="*/ 76214 h 203001"/>
                <a:gd name="connsiteX408" fmla="*/ 170037 w 202599"/>
                <a:gd name="connsiteY408" fmla="*/ 76375 h 203001"/>
                <a:gd name="connsiteX409" fmla="*/ 170117 w 202599"/>
                <a:gd name="connsiteY409" fmla="*/ 76375 h 203001"/>
                <a:gd name="connsiteX410" fmla="*/ 194116 w 202599"/>
                <a:gd name="connsiteY410" fmla="*/ 75571 h 203001"/>
                <a:gd name="connsiteX411" fmla="*/ 196689 w 202599"/>
                <a:gd name="connsiteY411" fmla="*/ 87912 h 203001"/>
                <a:gd name="connsiteX412" fmla="*/ 174338 w 202599"/>
                <a:gd name="connsiteY412" fmla="*/ 97519 h 203001"/>
                <a:gd name="connsiteX413" fmla="*/ 173494 w 202599"/>
                <a:gd name="connsiteY413" fmla="*/ 98082 h 203001"/>
                <a:gd name="connsiteX414" fmla="*/ 173293 w 202599"/>
                <a:gd name="connsiteY414" fmla="*/ 98323 h 203001"/>
                <a:gd name="connsiteX415" fmla="*/ 172891 w 202599"/>
                <a:gd name="connsiteY415" fmla="*/ 98926 h 203001"/>
                <a:gd name="connsiteX416" fmla="*/ 172771 w 202599"/>
                <a:gd name="connsiteY416" fmla="*/ 99207 h 203001"/>
                <a:gd name="connsiteX417" fmla="*/ 172610 w 202599"/>
                <a:gd name="connsiteY417" fmla="*/ 100092 h 203001"/>
                <a:gd name="connsiteX418" fmla="*/ 172610 w 202599"/>
                <a:gd name="connsiteY418" fmla="*/ 100212 h 203001"/>
                <a:gd name="connsiteX419" fmla="*/ 172610 w 202599"/>
                <a:gd name="connsiteY419" fmla="*/ 100253 h 203001"/>
                <a:gd name="connsiteX420" fmla="*/ 172650 w 202599"/>
                <a:gd name="connsiteY420" fmla="*/ 101539 h 203001"/>
                <a:gd name="connsiteX421" fmla="*/ 171967 w 202599"/>
                <a:gd name="connsiteY421" fmla="*/ 111146 h 203001"/>
                <a:gd name="connsiteX422" fmla="*/ 171967 w 202599"/>
                <a:gd name="connsiteY422" fmla="*/ 111227 h 203001"/>
                <a:gd name="connsiteX423" fmla="*/ 171967 w 202599"/>
                <a:gd name="connsiteY423" fmla="*/ 111508 h 203001"/>
                <a:gd name="connsiteX424" fmla="*/ 172047 w 202599"/>
                <a:gd name="connsiteY424" fmla="*/ 112232 h 203001"/>
                <a:gd name="connsiteX425" fmla="*/ 172168 w 202599"/>
                <a:gd name="connsiteY425" fmla="*/ 112553 h 203001"/>
                <a:gd name="connsiteX426" fmla="*/ 172489 w 202599"/>
                <a:gd name="connsiteY426" fmla="*/ 113156 h 203001"/>
                <a:gd name="connsiteX427" fmla="*/ 172690 w 202599"/>
                <a:gd name="connsiteY427" fmla="*/ 113397 h 203001"/>
                <a:gd name="connsiteX428" fmla="*/ 173494 w 202599"/>
                <a:gd name="connsiteY428" fmla="*/ 114041 h 203001"/>
                <a:gd name="connsiteX429" fmla="*/ 194719 w 202599"/>
                <a:gd name="connsiteY429" fmla="*/ 125336 h 203001"/>
                <a:gd name="connsiteX430" fmla="*/ 190820 w 202599"/>
                <a:gd name="connsiteY430" fmla="*/ 137316 h 203001"/>
                <a:gd name="connsiteX431" fmla="*/ 166660 w 202599"/>
                <a:gd name="connsiteY431" fmla="*/ 134461 h 203001"/>
                <a:gd name="connsiteX432" fmla="*/ 165655 w 202599"/>
                <a:gd name="connsiteY432" fmla="*/ 134542 h 203001"/>
                <a:gd name="connsiteX433" fmla="*/ 165374 w 202599"/>
                <a:gd name="connsiteY433" fmla="*/ 134622 h 203001"/>
                <a:gd name="connsiteX434" fmla="*/ 164691 w 202599"/>
                <a:gd name="connsiteY434" fmla="*/ 134984 h 203001"/>
                <a:gd name="connsiteX435" fmla="*/ 164490 w 202599"/>
                <a:gd name="connsiteY435" fmla="*/ 135145 h 203001"/>
                <a:gd name="connsiteX436" fmla="*/ 163846 w 202599"/>
                <a:gd name="connsiteY436" fmla="*/ 135868 h 203001"/>
                <a:gd name="connsiteX437" fmla="*/ 163806 w 202599"/>
                <a:gd name="connsiteY437" fmla="*/ 135909 h 203001"/>
                <a:gd name="connsiteX438" fmla="*/ 163806 w 202599"/>
                <a:gd name="connsiteY438" fmla="*/ 135949 h 203001"/>
                <a:gd name="connsiteX439" fmla="*/ 158138 w 202599"/>
                <a:gd name="connsiteY439" fmla="*/ 144632 h 203001"/>
                <a:gd name="connsiteX440" fmla="*/ 158098 w 202599"/>
                <a:gd name="connsiteY440" fmla="*/ 144712 h 203001"/>
                <a:gd name="connsiteX441" fmla="*/ 157978 w 202599"/>
                <a:gd name="connsiteY441" fmla="*/ 144953 h 203001"/>
                <a:gd name="connsiteX442" fmla="*/ 157656 w 202599"/>
                <a:gd name="connsiteY442" fmla="*/ 145637 h 203001"/>
                <a:gd name="connsiteX443" fmla="*/ 157576 w 202599"/>
                <a:gd name="connsiteY443" fmla="*/ 145958 h 203001"/>
                <a:gd name="connsiteX444" fmla="*/ 157576 w 202599"/>
                <a:gd name="connsiteY444" fmla="*/ 146682 h 203001"/>
                <a:gd name="connsiteX445" fmla="*/ 157616 w 202599"/>
                <a:gd name="connsiteY445" fmla="*/ 147003 h 203001"/>
                <a:gd name="connsiteX446" fmla="*/ 157978 w 202599"/>
                <a:gd name="connsiteY446" fmla="*/ 147968 h 203001"/>
                <a:gd name="connsiteX447" fmla="*/ 170881 w 202599"/>
                <a:gd name="connsiteY447" fmla="*/ 168228 h 203001"/>
                <a:gd name="connsiteX448" fmla="*/ 161475 w 202599"/>
                <a:gd name="connsiteY448" fmla="*/ 176670 h 2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</a:cxnLst>
              <a:rect l="l" t="t" r="r" b="b"/>
              <a:pathLst>
                <a:path w="202599" h="203001">
                  <a:moveTo>
                    <a:pt x="201955" y="91489"/>
                  </a:moveTo>
                  <a:cubicBezTo>
                    <a:pt x="202115" y="91288"/>
                    <a:pt x="202236" y="91128"/>
                    <a:pt x="202316" y="90927"/>
                  </a:cubicBezTo>
                  <a:cubicBezTo>
                    <a:pt x="202357" y="90806"/>
                    <a:pt x="202397" y="90726"/>
                    <a:pt x="202437" y="90605"/>
                  </a:cubicBezTo>
                  <a:cubicBezTo>
                    <a:pt x="202517" y="90404"/>
                    <a:pt x="202558" y="90163"/>
                    <a:pt x="202558" y="89962"/>
                  </a:cubicBezTo>
                  <a:cubicBezTo>
                    <a:pt x="202558" y="89841"/>
                    <a:pt x="202598" y="89721"/>
                    <a:pt x="202558" y="89600"/>
                  </a:cubicBezTo>
                  <a:cubicBezTo>
                    <a:pt x="202558" y="89520"/>
                    <a:pt x="202558" y="89479"/>
                    <a:pt x="202558" y="89399"/>
                  </a:cubicBezTo>
                  <a:cubicBezTo>
                    <a:pt x="201834" y="83409"/>
                    <a:pt x="200628" y="77500"/>
                    <a:pt x="198899" y="71832"/>
                  </a:cubicBezTo>
                  <a:cubicBezTo>
                    <a:pt x="198859" y="71752"/>
                    <a:pt x="198819" y="71712"/>
                    <a:pt x="198819" y="71631"/>
                  </a:cubicBezTo>
                  <a:cubicBezTo>
                    <a:pt x="198779" y="71471"/>
                    <a:pt x="198698" y="71350"/>
                    <a:pt x="198618" y="71229"/>
                  </a:cubicBezTo>
                  <a:cubicBezTo>
                    <a:pt x="198538" y="71069"/>
                    <a:pt x="198417" y="70948"/>
                    <a:pt x="198337" y="70827"/>
                  </a:cubicBezTo>
                  <a:cubicBezTo>
                    <a:pt x="198216" y="70667"/>
                    <a:pt x="198096" y="70546"/>
                    <a:pt x="197935" y="70425"/>
                  </a:cubicBezTo>
                  <a:cubicBezTo>
                    <a:pt x="197854" y="70345"/>
                    <a:pt x="197734" y="70305"/>
                    <a:pt x="197653" y="70265"/>
                  </a:cubicBezTo>
                  <a:cubicBezTo>
                    <a:pt x="197452" y="70144"/>
                    <a:pt x="197292" y="70023"/>
                    <a:pt x="197050" y="69983"/>
                  </a:cubicBezTo>
                  <a:cubicBezTo>
                    <a:pt x="196729" y="69903"/>
                    <a:pt x="196407" y="69822"/>
                    <a:pt x="196086" y="69822"/>
                  </a:cubicBezTo>
                  <a:lnTo>
                    <a:pt x="171806" y="70626"/>
                  </a:lnTo>
                  <a:cubicBezTo>
                    <a:pt x="170640" y="68013"/>
                    <a:pt x="169354" y="65441"/>
                    <a:pt x="167907" y="62989"/>
                  </a:cubicBezTo>
                  <a:lnTo>
                    <a:pt x="182458" y="43171"/>
                  </a:lnTo>
                  <a:cubicBezTo>
                    <a:pt x="182659" y="42889"/>
                    <a:pt x="182820" y="42568"/>
                    <a:pt x="182901" y="42206"/>
                  </a:cubicBezTo>
                  <a:cubicBezTo>
                    <a:pt x="182941" y="42086"/>
                    <a:pt x="182941" y="42005"/>
                    <a:pt x="182941" y="41885"/>
                  </a:cubicBezTo>
                  <a:cubicBezTo>
                    <a:pt x="182981" y="41643"/>
                    <a:pt x="182981" y="41442"/>
                    <a:pt x="182981" y="41201"/>
                  </a:cubicBezTo>
                  <a:cubicBezTo>
                    <a:pt x="182981" y="41081"/>
                    <a:pt x="182941" y="40960"/>
                    <a:pt x="182901" y="40839"/>
                  </a:cubicBezTo>
                  <a:cubicBezTo>
                    <a:pt x="182860" y="40638"/>
                    <a:pt x="182780" y="40437"/>
                    <a:pt x="182700" y="40236"/>
                  </a:cubicBezTo>
                  <a:cubicBezTo>
                    <a:pt x="182659" y="40116"/>
                    <a:pt x="182579" y="39995"/>
                    <a:pt x="182539" y="39915"/>
                  </a:cubicBezTo>
                  <a:cubicBezTo>
                    <a:pt x="182499" y="39875"/>
                    <a:pt x="182499" y="39794"/>
                    <a:pt x="182458" y="39754"/>
                  </a:cubicBezTo>
                  <a:cubicBezTo>
                    <a:pt x="178800" y="34970"/>
                    <a:pt x="174740" y="30508"/>
                    <a:pt x="170359" y="26489"/>
                  </a:cubicBezTo>
                  <a:cubicBezTo>
                    <a:pt x="170318" y="26448"/>
                    <a:pt x="170238" y="26408"/>
                    <a:pt x="170158" y="26368"/>
                  </a:cubicBezTo>
                  <a:cubicBezTo>
                    <a:pt x="170037" y="26288"/>
                    <a:pt x="169957" y="26207"/>
                    <a:pt x="169836" y="26167"/>
                  </a:cubicBezTo>
                  <a:cubicBezTo>
                    <a:pt x="169635" y="26046"/>
                    <a:pt x="169474" y="25966"/>
                    <a:pt x="169273" y="25926"/>
                  </a:cubicBezTo>
                  <a:cubicBezTo>
                    <a:pt x="169153" y="25886"/>
                    <a:pt x="169032" y="25845"/>
                    <a:pt x="168911" y="25845"/>
                  </a:cubicBezTo>
                  <a:cubicBezTo>
                    <a:pt x="168670" y="25805"/>
                    <a:pt x="168469" y="25805"/>
                    <a:pt x="168228" y="25845"/>
                  </a:cubicBezTo>
                  <a:cubicBezTo>
                    <a:pt x="168108" y="25845"/>
                    <a:pt x="167987" y="25845"/>
                    <a:pt x="167907" y="25886"/>
                  </a:cubicBezTo>
                  <a:cubicBezTo>
                    <a:pt x="167545" y="25966"/>
                    <a:pt x="167223" y="26087"/>
                    <a:pt x="166942" y="26247"/>
                  </a:cubicBezTo>
                  <a:lnTo>
                    <a:pt x="146441" y="39272"/>
                  </a:lnTo>
                  <a:cubicBezTo>
                    <a:pt x="144471" y="37865"/>
                    <a:pt x="142421" y="36498"/>
                    <a:pt x="140330" y="35292"/>
                  </a:cubicBezTo>
                  <a:lnTo>
                    <a:pt x="143225" y="10851"/>
                  </a:lnTo>
                  <a:cubicBezTo>
                    <a:pt x="143265" y="10490"/>
                    <a:pt x="143225" y="10128"/>
                    <a:pt x="143144" y="9806"/>
                  </a:cubicBezTo>
                  <a:cubicBezTo>
                    <a:pt x="143104" y="9686"/>
                    <a:pt x="143064" y="9605"/>
                    <a:pt x="143024" y="9485"/>
                  </a:cubicBezTo>
                  <a:cubicBezTo>
                    <a:pt x="142943" y="9284"/>
                    <a:pt x="142823" y="9083"/>
                    <a:pt x="142702" y="8882"/>
                  </a:cubicBezTo>
                  <a:cubicBezTo>
                    <a:pt x="142622" y="8761"/>
                    <a:pt x="142541" y="8681"/>
                    <a:pt x="142461" y="8600"/>
                  </a:cubicBezTo>
                  <a:cubicBezTo>
                    <a:pt x="142300" y="8439"/>
                    <a:pt x="142139" y="8319"/>
                    <a:pt x="141979" y="8158"/>
                  </a:cubicBezTo>
                  <a:cubicBezTo>
                    <a:pt x="141858" y="8078"/>
                    <a:pt x="141778" y="7997"/>
                    <a:pt x="141657" y="7957"/>
                  </a:cubicBezTo>
                  <a:cubicBezTo>
                    <a:pt x="141617" y="7917"/>
                    <a:pt x="141577" y="7877"/>
                    <a:pt x="141496" y="7877"/>
                  </a:cubicBezTo>
                  <a:cubicBezTo>
                    <a:pt x="136069" y="5545"/>
                    <a:pt x="130361" y="3696"/>
                    <a:pt x="124452" y="2329"/>
                  </a:cubicBezTo>
                  <a:cubicBezTo>
                    <a:pt x="124372" y="2329"/>
                    <a:pt x="124291" y="2329"/>
                    <a:pt x="124211" y="2329"/>
                  </a:cubicBezTo>
                  <a:cubicBezTo>
                    <a:pt x="124090" y="2289"/>
                    <a:pt x="123929" y="2289"/>
                    <a:pt x="123809" y="2289"/>
                  </a:cubicBezTo>
                  <a:cubicBezTo>
                    <a:pt x="123608" y="2289"/>
                    <a:pt x="123407" y="2289"/>
                    <a:pt x="123166" y="2369"/>
                  </a:cubicBezTo>
                  <a:cubicBezTo>
                    <a:pt x="123045" y="2410"/>
                    <a:pt x="122924" y="2410"/>
                    <a:pt x="122804" y="2490"/>
                  </a:cubicBezTo>
                  <a:cubicBezTo>
                    <a:pt x="122603" y="2570"/>
                    <a:pt x="122402" y="2691"/>
                    <a:pt x="122241" y="2812"/>
                  </a:cubicBezTo>
                  <a:cubicBezTo>
                    <a:pt x="122121" y="2892"/>
                    <a:pt x="122040" y="2932"/>
                    <a:pt x="121960" y="3013"/>
                  </a:cubicBezTo>
                  <a:cubicBezTo>
                    <a:pt x="121719" y="3254"/>
                    <a:pt x="121477" y="3495"/>
                    <a:pt x="121317" y="3817"/>
                  </a:cubicBezTo>
                  <a:lnTo>
                    <a:pt x="109900" y="25242"/>
                  </a:lnTo>
                  <a:cubicBezTo>
                    <a:pt x="107247" y="24961"/>
                    <a:pt x="104594" y="24800"/>
                    <a:pt x="102021" y="24760"/>
                  </a:cubicBezTo>
                  <a:lnTo>
                    <a:pt x="92293" y="2008"/>
                  </a:lnTo>
                  <a:cubicBezTo>
                    <a:pt x="92133" y="1686"/>
                    <a:pt x="91932" y="1405"/>
                    <a:pt x="91690" y="1164"/>
                  </a:cubicBezTo>
                  <a:cubicBezTo>
                    <a:pt x="91610" y="1083"/>
                    <a:pt x="91530" y="1003"/>
                    <a:pt x="91409" y="963"/>
                  </a:cubicBezTo>
                  <a:cubicBezTo>
                    <a:pt x="91248" y="842"/>
                    <a:pt x="91047" y="681"/>
                    <a:pt x="90846" y="601"/>
                  </a:cubicBezTo>
                  <a:cubicBezTo>
                    <a:pt x="90726" y="561"/>
                    <a:pt x="90605" y="480"/>
                    <a:pt x="90484" y="440"/>
                  </a:cubicBezTo>
                  <a:cubicBezTo>
                    <a:pt x="90283" y="360"/>
                    <a:pt x="90082" y="360"/>
                    <a:pt x="89881" y="319"/>
                  </a:cubicBezTo>
                  <a:cubicBezTo>
                    <a:pt x="89761" y="319"/>
                    <a:pt x="89640" y="279"/>
                    <a:pt x="89479" y="319"/>
                  </a:cubicBezTo>
                  <a:cubicBezTo>
                    <a:pt x="89399" y="319"/>
                    <a:pt x="89359" y="319"/>
                    <a:pt x="89319" y="319"/>
                  </a:cubicBezTo>
                  <a:cubicBezTo>
                    <a:pt x="83329" y="1043"/>
                    <a:pt x="77420" y="2249"/>
                    <a:pt x="71752" y="3977"/>
                  </a:cubicBezTo>
                  <a:cubicBezTo>
                    <a:pt x="71672" y="4018"/>
                    <a:pt x="71631" y="4058"/>
                    <a:pt x="71551" y="4098"/>
                  </a:cubicBezTo>
                  <a:cubicBezTo>
                    <a:pt x="71430" y="4138"/>
                    <a:pt x="71310" y="4219"/>
                    <a:pt x="71189" y="4259"/>
                  </a:cubicBezTo>
                  <a:cubicBezTo>
                    <a:pt x="70988" y="4379"/>
                    <a:pt x="70827" y="4500"/>
                    <a:pt x="70667" y="4621"/>
                  </a:cubicBezTo>
                  <a:cubicBezTo>
                    <a:pt x="70586" y="4701"/>
                    <a:pt x="70466" y="4781"/>
                    <a:pt x="70385" y="4902"/>
                  </a:cubicBezTo>
                  <a:cubicBezTo>
                    <a:pt x="70224" y="5063"/>
                    <a:pt x="70144" y="5264"/>
                    <a:pt x="70023" y="5465"/>
                  </a:cubicBezTo>
                  <a:cubicBezTo>
                    <a:pt x="69983" y="5585"/>
                    <a:pt x="69903" y="5666"/>
                    <a:pt x="69863" y="5786"/>
                  </a:cubicBezTo>
                  <a:cubicBezTo>
                    <a:pt x="69742" y="6108"/>
                    <a:pt x="69662" y="6470"/>
                    <a:pt x="69702" y="6831"/>
                  </a:cubicBezTo>
                  <a:lnTo>
                    <a:pt x="70506" y="31111"/>
                  </a:lnTo>
                  <a:cubicBezTo>
                    <a:pt x="67893" y="32277"/>
                    <a:pt x="65320" y="33563"/>
                    <a:pt x="62908" y="34970"/>
                  </a:cubicBezTo>
                  <a:lnTo>
                    <a:pt x="43131" y="20378"/>
                  </a:lnTo>
                  <a:cubicBezTo>
                    <a:pt x="42849" y="20177"/>
                    <a:pt x="42528" y="20017"/>
                    <a:pt x="42166" y="19936"/>
                  </a:cubicBezTo>
                  <a:cubicBezTo>
                    <a:pt x="42045" y="19896"/>
                    <a:pt x="41965" y="19896"/>
                    <a:pt x="41844" y="19896"/>
                  </a:cubicBezTo>
                  <a:cubicBezTo>
                    <a:pt x="41603" y="19856"/>
                    <a:pt x="41402" y="19856"/>
                    <a:pt x="41161" y="19856"/>
                  </a:cubicBezTo>
                  <a:cubicBezTo>
                    <a:pt x="41040" y="19856"/>
                    <a:pt x="40920" y="19896"/>
                    <a:pt x="40799" y="19936"/>
                  </a:cubicBezTo>
                  <a:cubicBezTo>
                    <a:pt x="40598" y="19976"/>
                    <a:pt x="40397" y="20057"/>
                    <a:pt x="40196" y="20137"/>
                  </a:cubicBezTo>
                  <a:cubicBezTo>
                    <a:pt x="40076" y="20177"/>
                    <a:pt x="39955" y="20258"/>
                    <a:pt x="39875" y="20298"/>
                  </a:cubicBezTo>
                  <a:cubicBezTo>
                    <a:pt x="39834" y="20338"/>
                    <a:pt x="39754" y="20338"/>
                    <a:pt x="39714" y="20378"/>
                  </a:cubicBezTo>
                  <a:cubicBezTo>
                    <a:pt x="34970" y="23996"/>
                    <a:pt x="30508" y="28056"/>
                    <a:pt x="26448" y="32438"/>
                  </a:cubicBezTo>
                  <a:cubicBezTo>
                    <a:pt x="26408" y="32478"/>
                    <a:pt x="26368" y="32558"/>
                    <a:pt x="26328" y="32639"/>
                  </a:cubicBezTo>
                  <a:cubicBezTo>
                    <a:pt x="26247" y="32759"/>
                    <a:pt x="26167" y="32840"/>
                    <a:pt x="26127" y="32960"/>
                  </a:cubicBezTo>
                  <a:cubicBezTo>
                    <a:pt x="26006" y="33161"/>
                    <a:pt x="25926" y="33362"/>
                    <a:pt x="25886" y="33563"/>
                  </a:cubicBezTo>
                  <a:cubicBezTo>
                    <a:pt x="25845" y="33684"/>
                    <a:pt x="25805" y="33805"/>
                    <a:pt x="25805" y="33925"/>
                  </a:cubicBezTo>
                  <a:cubicBezTo>
                    <a:pt x="25765" y="34166"/>
                    <a:pt x="25765" y="34367"/>
                    <a:pt x="25805" y="34609"/>
                  </a:cubicBezTo>
                  <a:cubicBezTo>
                    <a:pt x="25805" y="34729"/>
                    <a:pt x="25805" y="34850"/>
                    <a:pt x="25845" y="34930"/>
                  </a:cubicBezTo>
                  <a:cubicBezTo>
                    <a:pt x="25926" y="35252"/>
                    <a:pt x="26046" y="35614"/>
                    <a:pt x="26207" y="35895"/>
                  </a:cubicBezTo>
                  <a:lnTo>
                    <a:pt x="39191" y="56396"/>
                  </a:lnTo>
                  <a:cubicBezTo>
                    <a:pt x="37744" y="58366"/>
                    <a:pt x="36418" y="60416"/>
                    <a:pt x="35212" y="62506"/>
                  </a:cubicBezTo>
                  <a:lnTo>
                    <a:pt x="10771" y="59572"/>
                  </a:lnTo>
                  <a:cubicBezTo>
                    <a:pt x="10409" y="59532"/>
                    <a:pt x="10047" y="59572"/>
                    <a:pt x="9726" y="59652"/>
                  </a:cubicBezTo>
                  <a:cubicBezTo>
                    <a:pt x="9645" y="59692"/>
                    <a:pt x="9565" y="59733"/>
                    <a:pt x="9485" y="59733"/>
                  </a:cubicBezTo>
                  <a:cubicBezTo>
                    <a:pt x="9243" y="59813"/>
                    <a:pt x="9002" y="59934"/>
                    <a:pt x="8801" y="60094"/>
                  </a:cubicBezTo>
                  <a:cubicBezTo>
                    <a:pt x="8721" y="60175"/>
                    <a:pt x="8640" y="60215"/>
                    <a:pt x="8560" y="60295"/>
                  </a:cubicBezTo>
                  <a:cubicBezTo>
                    <a:pt x="8399" y="60456"/>
                    <a:pt x="8238" y="60617"/>
                    <a:pt x="8078" y="60818"/>
                  </a:cubicBezTo>
                  <a:cubicBezTo>
                    <a:pt x="7997" y="60898"/>
                    <a:pt x="7957" y="61019"/>
                    <a:pt x="7877" y="61099"/>
                  </a:cubicBezTo>
                  <a:cubicBezTo>
                    <a:pt x="7836" y="61140"/>
                    <a:pt x="7796" y="61220"/>
                    <a:pt x="7756" y="61260"/>
                  </a:cubicBezTo>
                  <a:cubicBezTo>
                    <a:pt x="5425" y="66687"/>
                    <a:pt x="3535" y="72435"/>
                    <a:pt x="2168" y="78304"/>
                  </a:cubicBezTo>
                  <a:cubicBezTo>
                    <a:pt x="2168" y="78385"/>
                    <a:pt x="2168" y="78465"/>
                    <a:pt x="2168" y="78545"/>
                  </a:cubicBezTo>
                  <a:cubicBezTo>
                    <a:pt x="2168" y="78666"/>
                    <a:pt x="2128" y="78787"/>
                    <a:pt x="2128" y="78947"/>
                  </a:cubicBezTo>
                  <a:cubicBezTo>
                    <a:pt x="2128" y="79189"/>
                    <a:pt x="2128" y="79390"/>
                    <a:pt x="2209" y="79591"/>
                  </a:cubicBezTo>
                  <a:cubicBezTo>
                    <a:pt x="2249" y="79711"/>
                    <a:pt x="2249" y="79832"/>
                    <a:pt x="2289" y="79952"/>
                  </a:cubicBezTo>
                  <a:cubicBezTo>
                    <a:pt x="2369" y="80153"/>
                    <a:pt x="2490" y="80354"/>
                    <a:pt x="2611" y="80555"/>
                  </a:cubicBezTo>
                  <a:cubicBezTo>
                    <a:pt x="2691" y="80636"/>
                    <a:pt x="2731" y="80756"/>
                    <a:pt x="2812" y="80837"/>
                  </a:cubicBezTo>
                  <a:cubicBezTo>
                    <a:pt x="3053" y="81118"/>
                    <a:pt x="3294" y="81319"/>
                    <a:pt x="3616" y="81520"/>
                  </a:cubicBezTo>
                  <a:lnTo>
                    <a:pt x="25041" y="92977"/>
                  </a:lnTo>
                  <a:cubicBezTo>
                    <a:pt x="24760" y="95630"/>
                    <a:pt x="24599" y="98283"/>
                    <a:pt x="24559" y="100856"/>
                  </a:cubicBezTo>
                  <a:lnTo>
                    <a:pt x="1967" y="110503"/>
                  </a:lnTo>
                  <a:cubicBezTo>
                    <a:pt x="1646" y="110664"/>
                    <a:pt x="1365" y="110865"/>
                    <a:pt x="1123" y="111106"/>
                  </a:cubicBezTo>
                  <a:cubicBezTo>
                    <a:pt x="1043" y="111187"/>
                    <a:pt x="1003" y="111267"/>
                    <a:pt x="922" y="111347"/>
                  </a:cubicBezTo>
                  <a:cubicBezTo>
                    <a:pt x="762" y="111508"/>
                    <a:pt x="641" y="111709"/>
                    <a:pt x="561" y="111910"/>
                  </a:cubicBezTo>
                  <a:cubicBezTo>
                    <a:pt x="520" y="112031"/>
                    <a:pt x="480" y="112151"/>
                    <a:pt x="440" y="112272"/>
                  </a:cubicBezTo>
                  <a:cubicBezTo>
                    <a:pt x="360" y="112473"/>
                    <a:pt x="319" y="112674"/>
                    <a:pt x="319" y="112915"/>
                  </a:cubicBezTo>
                  <a:cubicBezTo>
                    <a:pt x="319" y="113036"/>
                    <a:pt x="279" y="113156"/>
                    <a:pt x="319" y="113277"/>
                  </a:cubicBezTo>
                  <a:cubicBezTo>
                    <a:pt x="319" y="113357"/>
                    <a:pt x="319" y="113397"/>
                    <a:pt x="319" y="113478"/>
                  </a:cubicBezTo>
                  <a:cubicBezTo>
                    <a:pt x="1003" y="119467"/>
                    <a:pt x="2249" y="125377"/>
                    <a:pt x="3937" y="131045"/>
                  </a:cubicBezTo>
                  <a:cubicBezTo>
                    <a:pt x="3977" y="131125"/>
                    <a:pt x="4018" y="131205"/>
                    <a:pt x="4058" y="131246"/>
                  </a:cubicBezTo>
                  <a:cubicBezTo>
                    <a:pt x="4098" y="131366"/>
                    <a:pt x="4138" y="131447"/>
                    <a:pt x="4219" y="131567"/>
                  </a:cubicBezTo>
                  <a:cubicBezTo>
                    <a:pt x="4339" y="131808"/>
                    <a:pt x="4500" y="131969"/>
                    <a:pt x="4661" y="132170"/>
                  </a:cubicBezTo>
                  <a:cubicBezTo>
                    <a:pt x="4741" y="132251"/>
                    <a:pt x="4781" y="132291"/>
                    <a:pt x="4862" y="132371"/>
                  </a:cubicBezTo>
                  <a:cubicBezTo>
                    <a:pt x="5103" y="132572"/>
                    <a:pt x="5344" y="132733"/>
                    <a:pt x="5585" y="132854"/>
                  </a:cubicBezTo>
                  <a:cubicBezTo>
                    <a:pt x="5626" y="132894"/>
                    <a:pt x="5666" y="132894"/>
                    <a:pt x="5706" y="132934"/>
                  </a:cubicBezTo>
                  <a:cubicBezTo>
                    <a:pt x="6028" y="133055"/>
                    <a:pt x="6349" y="133135"/>
                    <a:pt x="6711" y="133135"/>
                  </a:cubicBezTo>
                  <a:cubicBezTo>
                    <a:pt x="6751" y="133135"/>
                    <a:pt x="6791" y="133135"/>
                    <a:pt x="6791" y="133135"/>
                  </a:cubicBezTo>
                  <a:lnTo>
                    <a:pt x="31071" y="132371"/>
                  </a:lnTo>
                  <a:cubicBezTo>
                    <a:pt x="32237" y="135024"/>
                    <a:pt x="33523" y="137597"/>
                    <a:pt x="34930" y="140049"/>
                  </a:cubicBezTo>
                  <a:lnTo>
                    <a:pt x="20177" y="159746"/>
                  </a:lnTo>
                  <a:cubicBezTo>
                    <a:pt x="19976" y="160028"/>
                    <a:pt x="19816" y="160349"/>
                    <a:pt x="19735" y="160711"/>
                  </a:cubicBezTo>
                  <a:cubicBezTo>
                    <a:pt x="19695" y="160832"/>
                    <a:pt x="19695" y="160912"/>
                    <a:pt x="19695" y="161033"/>
                  </a:cubicBezTo>
                  <a:cubicBezTo>
                    <a:pt x="19655" y="161274"/>
                    <a:pt x="19655" y="161475"/>
                    <a:pt x="19655" y="161716"/>
                  </a:cubicBezTo>
                  <a:cubicBezTo>
                    <a:pt x="19655" y="161837"/>
                    <a:pt x="19695" y="161957"/>
                    <a:pt x="19735" y="162078"/>
                  </a:cubicBezTo>
                  <a:cubicBezTo>
                    <a:pt x="19775" y="162279"/>
                    <a:pt x="19856" y="162480"/>
                    <a:pt x="19936" y="162681"/>
                  </a:cubicBezTo>
                  <a:cubicBezTo>
                    <a:pt x="19976" y="162801"/>
                    <a:pt x="20057" y="162922"/>
                    <a:pt x="20097" y="163002"/>
                  </a:cubicBezTo>
                  <a:cubicBezTo>
                    <a:pt x="20137" y="163043"/>
                    <a:pt x="20137" y="163123"/>
                    <a:pt x="20177" y="163163"/>
                  </a:cubicBezTo>
                  <a:cubicBezTo>
                    <a:pt x="23795" y="167907"/>
                    <a:pt x="27855" y="172369"/>
                    <a:pt x="32237" y="176429"/>
                  </a:cubicBezTo>
                  <a:cubicBezTo>
                    <a:pt x="32277" y="176469"/>
                    <a:pt x="32357" y="176509"/>
                    <a:pt x="32398" y="176549"/>
                  </a:cubicBezTo>
                  <a:cubicBezTo>
                    <a:pt x="32518" y="176670"/>
                    <a:pt x="32679" y="176750"/>
                    <a:pt x="32840" y="176831"/>
                  </a:cubicBezTo>
                  <a:cubicBezTo>
                    <a:pt x="33001" y="176911"/>
                    <a:pt x="33161" y="176991"/>
                    <a:pt x="33362" y="177072"/>
                  </a:cubicBezTo>
                  <a:cubicBezTo>
                    <a:pt x="33523" y="177112"/>
                    <a:pt x="33684" y="177152"/>
                    <a:pt x="33845" y="177152"/>
                  </a:cubicBezTo>
                  <a:cubicBezTo>
                    <a:pt x="33965" y="177152"/>
                    <a:pt x="34046" y="177233"/>
                    <a:pt x="34166" y="177233"/>
                  </a:cubicBezTo>
                  <a:cubicBezTo>
                    <a:pt x="34287" y="177233"/>
                    <a:pt x="34367" y="177192"/>
                    <a:pt x="34488" y="177192"/>
                  </a:cubicBezTo>
                  <a:cubicBezTo>
                    <a:pt x="34568" y="177192"/>
                    <a:pt x="34649" y="177192"/>
                    <a:pt x="34769" y="177152"/>
                  </a:cubicBezTo>
                  <a:cubicBezTo>
                    <a:pt x="35091" y="177072"/>
                    <a:pt x="35413" y="176991"/>
                    <a:pt x="35734" y="176790"/>
                  </a:cubicBezTo>
                  <a:lnTo>
                    <a:pt x="56235" y="163806"/>
                  </a:lnTo>
                  <a:cubicBezTo>
                    <a:pt x="58205" y="165213"/>
                    <a:pt x="60255" y="166580"/>
                    <a:pt x="62345" y="167786"/>
                  </a:cubicBezTo>
                  <a:lnTo>
                    <a:pt x="59411" y="192227"/>
                  </a:lnTo>
                  <a:cubicBezTo>
                    <a:pt x="59371" y="192588"/>
                    <a:pt x="59411" y="192950"/>
                    <a:pt x="59491" y="193272"/>
                  </a:cubicBezTo>
                  <a:cubicBezTo>
                    <a:pt x="59532" y="193392"/>
                    <a:pt x="59572" y="193473"/>
                    <a:pt x="59612" y="193593"/>
                  </a:cubicBezTo>
                  <a:cubicBezTo>
                    <a:pt x="59692" y="193794"/>
                    <a:pt x="59773" y="193995"/>
                    <a:pt x="59934" y="194196"/>
                  </a:cubicBezTo>
                  <a:cubicBezTo>
                    <a:pt x="60014" y="194317"/>
                    <a:pt x="60094" y="194397"/>
                    <a:pt x="60175" y="194478"/>
                  </a:cubicBezTo>
                  <a:cubicBezTo>
                    <a:pt x="60336" y="194638"/>
                    <a:pt x="60496" y="194759"/>
                    <a:pt x="60657" y="194920"/>
                  </a:cubicBezTo>
                  <a:cubicBezTo>
                    <a:pt x="60778" y="195000"/>
                    <a:pt x="60858" y="195081"/>
                    <a:pt x="60979" y="195121"/>
                  </a:cubicBezTo>
                  <a:cubicBezTo>
                    <a:pt x="61019" y="195161"/>
                    <a:pt x="61059" y="195201"/>
                    <a:pt x="61140" y="195201"/>
                  </a:cubicBezTo>
                  <a:cubicBezTo>
                    <a:pt x="66566" y="197533"/>
                    <a:pt x="72315" y="199422"/>
                    <a:pt x="78184" y="200789"/>
                  </a:cubicBezTo>
                  <a:cubicBezTo>
                    <a:pt x="78264" y="200829"/>
                    <a:pt x="78385" y="200829"/>
                    <a:pt x="78465" y="200829"/>
                  </a:cubicBezTo>
                  <a:cubicBezTo>
                    <a:pt x="78545" y="200829"/>
                    <a:pt x="78586" y="200829"/>
                    <a:pt x="78666" y="200869"/>
                  </a:cubicBezTo>
                  <a:cubicBezTo>
                    <a:pt x="78706" y="200869"/>
                    <a:pt x="78787" y="200909"/>
                    <a:pt x="78827" y="200909"/>
                  </a:cubicBezTo>
                  <a:cubicBezTo>
                    <a:pt x="79108" y="200909"/>
                    <a:pt x="79390" y="200869"/>
                    <a:pt x="79631" y="200789"/>
                  </a:cubicBezTo>
                  <a:cubicBezTo>
                    <a:pt x="79671" y="200789"/>
                    <a:pt x="79711" y="200749"/>
                    <a:pt x="79751" y="200749"/>
                  </a:cubicBezTo>
                  <a:cubicBezTo>
                    <a:pt x="80033" y="200668"/>
                    <a:pt x="80274" y="200507"/>
                    <a:pt x="80515" y="200347"/>
                  </a:cubicBezTo>
                  <a:cubicBezTo>
                    <a:pt x="80596" y="200306"/>
                    <a:pt x="80636" y="200226"/>
                    <a:pt x="80716" y="200186"/>
                  </a:cubicBezTo>
                  <a:cubicBezTo>
                    <a:pt x="80957" y="199945"/>
                    <a:pt x="81199" y="199703"/>
                    <a:pt x="81359" y="199422"/>
                  </a:cubicBezTo>
                  <a:lnTo>
                    <a:pt x="92816" y="178037"/>
                  </a:lnTo>
                  <a:cubicBezTo>
                    <a:pt x="95469" y="178318"/>
                    <a:pt x="98122" y="178519"/>
                    <a:pt x="100695" y="178519"/>
                  </a:cubicBezTo>
                  <a:lnTo>
                    <a:pt x="110342" y="201110"/>
                  </a:lnTo>
                  <a:cubicBezTo>
                    <a:pt x="110463" y="201392"/>
                    <a:pt x="110624" y="201633"/>
                    <a:pt x="110785" y="201834"/>
                  </a:cubicBezTo>
                  <a:cubicBezTo>
                    <a:pt x="110905" y="201955"/>
                    <a:pt x="111026" y="202075"/>
                    <a:pt x="111146" y="202156"/>
                  </a:cubicBezTo>
                  <a:cubicBezTo>
                    <a:pt x="111227" y="202236"/>
                    <a:pt x="111307" y="202316"/>
                    <a:pt x="111388" y="202357"/>
                  </a:cubicBezTo>
                  <a:cubicBezTo>
                    <a:pt x="111548" y="202477"/>
                    <a:pt x="111709" y="202517"/>
                    <a:pt x="111910" y="202598"/>
                  </a:cubicBezTo>
                  <a:cubicBezTo>
                    <a:pt x="111991" y="202638"/>
                    <a:pt x="112071" y="202678"/>
                    <a:pt x="112151" y="202718"/>
                  </a:cubicBezTo>
                  <a:cubicBezTo>
                    <a:pt x="112433" y="202799"/>
                    <a:pt x="112714" y="202839"/>
                    <a:pt x="112996" y="202839"/>
                  </a:cubicBezTo>
                  <a:cubicBezTo>
                    <a:pt x="112996" y="202839"/>
                    <a:pt x="112996" y="202839"/>
                    <a:pt x="112996" y="202839"/>
                  </a:cubicBezTo>
                  <a:cubicBezTo>
                    <a:pt x="113116" y="202839"/>
                    <a:pt x="113196" y="202839"/>
                    <a:pt x="113317" y="202839"/>
                  </a:cubicBezTo>
                  <a:cubicBezTo>
                    <a:pt x="119307" y="202156"/>
                    <a:pt x="125216" y="200909"/>
                    <a:pt x="130884" y="199221"/>
                  </a:cubicBezTo>
                  <a:cubicBezTo>
                    <a:pt x="130964" y="199181"/>
                    <a:pt x="131004" y="199141"/>
                    <a:pt x="131085" y="199101"/>
                  </a:cubicBezTo>
                  <a:cubicBezTo>
                    <a:pt x="131205" y="199060"/>
                    <a:pt x="131326" y="198980"/>
                    <a:pt x="131447" y="198940"/>
                  </a:cubicBezTo>
                  <a:cubicBezTo>
                    <a:pt x="131648" y="198819"/>
                    <a:pt x="131808" y="198699"/>
                    <a:pt x="131969" y="198578"/>
                  </a:cubicBezTo>
                  <a:cubicBezTo>
                    <a:pt x="132050" y="198498"/>
                    <a:pt x="132170" y="198417"/>
                    <a:pt x="132251" y="198297"/>
                  </a:cubicBezTo>
                  <a:cubicBezTo>
                    <a:pt x="132411" y="198136"/>
                    <a:pt x="132492" y="197935"/>
                    <a:pt x="132612" y="197734"/>
                  </a:cubicBezTo>
                  <a:cubicBezTo>
                    <a:pt x="132653" y="197613"/>
                    <a:pt x="132733" y="197533"/>
                    <a:pt x="132773" y="197412"/>
                  </a:cubicBezTo>
                  <a:cubicBezTo>
                    <a:pt x="132894" y="197091"/>
                    <a:pt x="132974" y="196729"/>
                    <a:pt x="132934" y="196367"/>
                  </a:cubicBezTo>
                  <a:lnTo>
                    <a:pt x="132170" y="172087"/>
                  </a:lnTo>
                  <a:cubicBezTo>
                    <a:pt x="134863" y="170921"/>
                    <a:pt x="137517" y="169595"/>
                    <a:pt x="140049" y="168108"/>
                  </a:cubicBezTo>
                  <a:lnTo>
                    <a:pt x="159867" y="182659"/>
                  </a:lnTo>
                  <a:cubicBezTo>
                    <a:pt x="160148" y="182860"/>
                    <a:pt x="160470" y="183021"/>
                    <a:pt x="160791" y="183102"/>
                  </a:cubicBezTo>
                  <a:cubicBezTo>
                    <a:pt x="160912" y="183142"/>
                    <a:pt x="160992" y="183142"/>
                    <a:pt x="161113" y="183142"/>
                  </a:cubicBezTo>
                  <a:cubicBezTo>
                    <a:pt x="161274" y="183182"/>
                    <a:pt x="161394" y="183222"/>
                    <a:pt x="161555" y="183222"/>
                  </a:cubicBezTo>
                  <a:cubicBezTo>
                    <a:pt x="161636" y="183222"/>
                    <a:pt x="161716" y="183182"/>
                    <a:pt x="161796" y="183182"/>
                  </a:cubicBezTo>
                  <a:cubicBezTo>
                    <a:pt x="161917" y="183182"/>
                    <a:pt x="162038" y="183142"/>
                    <a:pt x="162158" y="183102"/>
                  </a:cubicBezTo>
                  <a:cubicBezTo>
                    <a:pt x="162359" y="183061"/>
                    <a:pt x="162560" y="182981"/>
                    <a:pt x="162761" y="182901"/>
                  </a:cubicBezTo>
                  <a:cubicBezTo>
                    <a:pt x="162882" y="182860"/>
                    <a:pt x="163002" y="182780"/>
                    <a:pt x="163123" y="182700"/>
                  </a:cubicBezTo>
                  <a:cubicBezTo>
                    <a:pt x="163163" y="182659"/>
                    <a:pt x="163244" y="182659"/>
                    <a:pt x="163284" y="182619"/>
                  </a:cubicBezTo>
                  <a:cubicBezTo>
                    <a:pt x="168067" y="178961"/>
                    <a:pt x="172529" y="174901"/>
                    <a:pt x="176509" y="170519"/>
                  </a:cubicBezTo>
                  <a:cubicBezTo>
                    <a:pt x="176549" y="170479"/>
                    <a:pt x="176589" y="170399"/>
                    <a:pt x="176630" y="170318"/>
                  </a:cubicBezTo>
                  <a:cubicBezTo>
                    <a:pt x="176710" y="170198"/>
                    <a:pt x="176790" y="170117"/>
                    <a:pt x="176831" y="169997"/>
                  </a:cubicBezTo>
                  <a:cubicBezTo>
                    <a:pt x="176951" y="169796"/>
                    <a:pt x="177032" y="169595"/>
                    <a:pt x="177072" y="169394"/>
                  </a:cubicBezTo>
                  <a:cubicBezTo>
                    <a:pt x="177112" y="169273"/>
                    <a:pt x="177152" y="169153"/>
                    <a:pt x="177152" y="169032"/>
                  </a:cubicBezTo>
                  <a:cubicBezTo>
                    <a:pt x="177192" y="168791"/>
                    <a:pt x="177192" y="168590"/>
                    <a:pt x="177152" y="168349"/>
                  </a:cubicBezTo>
                  <a:cubicBezTo>
                    <a:pt x="177152" y="168228"/>
                    <a:pt x="177152" y="168148"/>
                    <a:pt x="177112" y="168027"/>
                  </a:cubicBezTo>
                  <a:cubicBezTo>
                    <a:pt x="177032" y="167706"/>
                    <a:pt x="176911" y="167344"/>
                    <a:pt x="176750" y="167062"/>
                  </a:cubicBezTo>
                  <a:lnTo>
                    <a:pt x="163726" y="146561"/>
                  </a:lnTo>
                  <a:cubicBezTo>
                    <a:pt x="165173" y="144591"/>
                    <a:pt x="166500" y="142541"/>
                    <a:pt x="167706" y="140451"/>
                  </a:cubicBezTo>
                  <a:lnTo>
                    <a:pt x="192146" y="143345"/>
                  </a:lnTo>
                  <a:cubicBezTo>
                    <a:pt x="192267" y="143345"/>
                    <a:pt x="192387" y="143345"/>
                    <a:pt x="192468" y="143345"/>
                  </a:cubicBezTo>
                  <a:cubicBezTo>
                    <a:pt x="192709" y="143345"/>
                    <a:pt x="192950" y="143305"/>
                    <a:pt x="193191" y="143225"/>
                  </a:cubicBezTo>
                  <a:cubicBezTo>
                    <a:pt x="193232" y="143225"/>
                    <a:pt x="193232" y="143225"/>
                    <a:pt x="193272" y="143225"/>
                  </a:cubicBezTo>
                  <a:cubicBezTo>
                    <a:pt x="193593" y="143144"/>
                    <a:pt x="193915" y="142984"/>
                    <a:pt x="194156" y="142783"/>
                  </a:cubicBezTo>
                  <a:cubicBezTo>
                    <a:pt x="194236" y="142742"/>
                    <a:pt x="194277" y="142702"/>
                    <a:pt x="194317" y="142622"/>
                  </a:cubicBezTo>
                  <a:cubicBezTo>
                    <a:pt x="194518" y="142461"/>
                    <a:pt x="194679" y="142260"/>
                    <a:pt x="194839" y="142019"/>
                  </a:cubicBezTo>
                  <a:cubicBezTo>
                    <a:pt x="194880" y="141938"/>
                    <a:pt x="194960" y="141858"/>
                    <a:pt x="195000" y="141778"/>
                  </a:cubicBezTo>
                  <a:cubicBezTo>
                    <a:pt x="195040" y="141697"/>
                    <a:pt x="195081" y="141657"/>
                    <a:pt x="195121" y="141617"/>
                  </a:cubicBezTo>
                  <a:cubicBezTo>
                    <a:pt x="197452" y="136190"/>
                    <a:pt x="199301" y="130482"/>
                    <a:pt x="200668" y="124573"/>
                  </a:cubicBezTo>
                  <a:cubicBezTo>
                    <a:pt x="200668" y="124492"/>
                    <a:pt x="200668" y="124412"/>
                    <a:pt x="200668" y="124331"/>
                  </a:cubicBezTo>
                  <a:cubicBezTo>
                    <a:pt x="200668" y="124211"/>
                    <a:pt x="200708" y="124090"/>
                    <a:pt x="200708" y="123929"/>
                  </a:cubicBezTo>
                  <a:cubicBezTo>
                    <a:pt x="200708" y="123728"/>
                    <a:pt x="200708" y="123487"/>
                    <a:pt x="200628" y="123286"/>
                  </a:cubicBezTo>
                  <a:cubicBezTo>
                    <a:pt x="200588" y="123166"/>
                    <a:pt x="200588" y="123045"/>
                    <a:pt x="200548" y="122925"/>
                  </a:cubicBezTo>
                  <a:cubicBezTo>
                    <a:pt x="200467" y="122724"/>
                    <a:pt x="200347" y="122523"/>
                    <a:pt x="200226" y="122322"/>
                  </a:cubicBezTo>
                  <a:cubicBezTo>
                    <a:pt x="200146" y="122241"/>
                    <a:pt x="200105" y="122121"/>
                    <a:pt x="200025" y="122040"/>
                  </a:cubicBezTo>
                  <a:cubicBezTo>
                    <a:pt x="199784" y="121759"/>
                    <a:pt x="199543" y="121558"/>
                    <a:pt x="199221" y="121357"/>
                  </a:cubicBezTo>
                  <a:lnTo>
                    <a:pt x="177795" y="109940"/>
                  </a:lnTo>
                  <a:cubicBezTo>
                    <a:pt x="178077" y="107287"/>
                    <a:pt x="178238" y="104634"/>
                    <a:pt x="178278" y="102062"/>
                  </a:cubicBezTo>
                  <a:lnTo>
                    <a:pt x="200869" y="92374"/>
                  </a:lnTo>
                  <a:cubicBezTo>
                    <a:pt x="201191" y="92213"/>
                    <a:pt x="201472" y="92012"/>
                    <a:pt x="201713" y="91771"/>
                  </a:cubicBezTo>
                  <a:cubicBezTo>
                    <a:pt x="201834" y="91650"/>
                    <a:pt x="201914" y="91570"/>
                    <a:pt x="201955" y="91489"/>
                  </a:cubicBezTo>
                  <a:close/>
                  <a:moveTo>
                    <a:pt x="161475" y="176670"/>
                  </a:moveTo>
                  <a:lnTo>
                    <a:pt x="141858" y="162279"/>
                  </a:lnTo>
                  <a:cubicBezTo>
                    <a:pt x="141577" y="162078"/>
                    <a:pt x="141255" y="161957"/>
                    <a:pt x="140933" y="161837"/>
                  </a:cubicBezTo>
                  <a:cubicBezTo>
                    <a:pt x="140853" y="161796"/>
                    <a:pt x="140732" y="161796"/>
                    <a:pt x="140652" y="161796"/>
                  </a:cubicBezTo>
                  <a:cubicBezTo>
                    <a:pt x="140411" y="161756"/>
                    <a:pt x="140170" y="161756"/>
                    <a:pt x="139928" y="161756"/>
                  </a:cubicBezTo>
                  <a:cubicBezTo>
                    <a:pt x="139808" y="161756"/>
                    <a:pt x="139727" y="161756"/>
                    <a:pt x="139647" y="161796"/>
                  </a:cubicBezTo>
                  <a:cubicBezTo>
                    <a:pt x="139366" y="161837"/>
                    <a:pt x="139084" y="161957"/>
                    <a:pt x="138843" y="162078"/>
                  </a:cubicBezTo>
                  <a:cubicBezTo>
                    <a:pt x="138803" y="162118"/>
                    <a:pt x="138763" y="162118"/>
                    <a:pt x="138722" y="162118"/>
                  </a:cubicBezTo>
                  <a:cubicBezTo>
                    <a:pt x="138722" y="162118"/>
                    <a:pt x="138722" y="162118"/>
                    <a:pt x="138722" y="162118"/>
                  </a:cubicBezTo>
                  <a:cubicBezTo>
                    <a:pt x="135386" y="164168"/>
                    <a:pt x="131849" y="165937"/>
                    <a:pt x="128190" y="167424"/>
                  </a:cubicBezTo>
                  <a:cubicBezTo>
                    <a:pt x="128150" y="167424"/>
                    <a:pt x="128150" y="167464"/>
                    <a:pt x="128110" y="167464"/>
                  </a:cubicBezTo>
                  <a:cubicBezTo>
                    <a:pt x="128030" y="167505"/>
                    <a:pt x="127949" y="167545"/>
                    <a:pt x="127909" y="167585"/>
                  </a:cubicBezTo>
                  <a:cubicBezTo>
                    <a:pt x="127668" y="167706"/>
                    <a:pt x="127467" y="167866"/>
                    <a:pt x="127306" y="168027"/>
                  </a:cubicBezTo>
                  <a:cubicBezTo>
                    <a:pt x="127226" y="168108"/>
                    <a:pt x="127145" y="168188"/>
                    <a:pt x="127105" y="168268"/>
                  </a:cubicBezTo>
                  <a:cubicBezTo>
                    <a:pt x="126944" y="168469"/>
                    <a:pt x="126824" y="168630"/>
                    <a:pt x="126743" y="168871"/>
                  </a:cubicBezTo>
                  <a:cubicBezTo>
                    <a:pt x="126703" y="168952"/>
                    <a:pt x="126663" y="169072"/>
                    <a:pt x="126623" y="169153"/>
                  </a:cubicBezTo>
                  <a:cubicBezTo>
                    <a:pt x="126502" y="169474"/>
                    <a:pt x="126422" y="169796"/>
                    <a:pt x="126462" y="170158"/>
                  </a:cubicBezTo>
                  <a:lnTo>
                    <a:pt x="127226" y="194156"/>
                  </a:lnTo>
                  <a:cubicBezTo>
                    <a:pt x="123206" y="195282"/>
                    <a:pt x="119065" y="196126"/>
                    <a:pt x="114885" y="196689"/>
                  </a:cubicBezTo>
                  <a:lnTo>
                    <a:pt x="105318" y="174298"/>
                  </a:lnTo>
                  <a:cubicBezTo>
                    <a:pt x="105197" y="173977"/>
                    <a:pt x="104996" y="173695"/>
                    <a:pt x="104755" y="173454"/>
                  </a:cubicBezTo>
                  <a:cubicBezTo>
                    <a:pt x="104674" y="173374"/>
                    <a:pt x="104554" y="173293"/>
                    <a:pt x="104473" y="173213"/>
                  </a:cubicBezTo>
                  <a:cubicBezTo>
                    <a:pt x="104313" y="173052"/>
                    <a:pt x="104112" y="172931"/>
                    <a:pt x="103911" y="172851"/>
                  </a:cubicBezTo>
                  <a:cubicBezTo>
                    <a:pt x="103830" y="172811"/>
                    <a:pt x="103750" y="172771"/>
                    <a:pt x="103629" y="172730"/>
                  </a:cubicBezTo>
                  <a:cubicBezTo>
                    <a:pt x="103348" y="172610"/>
                    <a:pt x="103026" y="172570"/>
                    <a:pt x="102745" y="172570"/>
                  </a:cubicBezTo>
                  <a:cubicBezTo>
                    <a:pt x="102705" y="172570"/>
                    <a:pt x="102665" y="172570"/>
                    <a:pt x="102624" y="172570"/>
                  </a:cubicBezTo>
                  <a:cubicBezTo>
                    <a:pt x="102624" y="172570"/>
                    <a:pt x="102624" y="172570"/>
                    <a:pt x="102624" y="172570"/>
                  </a:cubicBezTo>
                  <a:lnTo>
                    <a:pt x="101499" y="172610"/>
                  </a:lnTo>
                  <a:cubicBezTo>
                    <a:pt x="98323" y="172610"/>
                    <a:pt x="95027" y="172369"/>
                    <a:pt x="91690" y="171926"/>
                  </a:cubicBezTo>
                  <a:cubicBezTo>
                    <a:pt x="91650" y="171926"/>
                    <a:pt x="91650" y="171926"/>
                    <a:pt x="91610" y="171926"/>
                  </a:cubicBezTo>
                  <a:cubicBezTo>
                    <a:pt x="91530" y="171926"/>
                    <a:pt x="91449" y="171926"/>
                    <a:pt x="91369" y="171926"/>
                  </a:cubicBezTo>
                  <a:cubicBezTo>
                    <a:pt x="91128" y="171926"/>
                    <a:pt x="90846" y="171926"/>
                    <a:pt x="90605" y="172007"/>
                  </a:cubicBezTo>
                  <a:cubicBezTo>
                    <a:pt x="90484" y="172047"/>
                    <a:pt x="90404" y="172087"/>
                    <a:pt x="90283" y="172127"/>
                  </a:cubicBezTo>
                  <a:cubicBezTo>
                    <a:pt x="90082" y="172208"/>
                    <a:pt x="89881" y="172328"/>
                    <a:pt x="89680" y="172449"/>
                  </a:cubicBezTo>
                  <a:cubicBezTo>
                    <a:pt x="89600" y="172529"/>
                    <a:pt x="89520" y="172570"/>
                    <a:pt x="89439" y="172650"/>
                  </a:cubicBezTo>
                  <a:cubicBezTo>
                    <a:pt x="89198" y="172891"/>
                    <a:pt x="88957" y="173132"/>
                    <a:pt x="88796" y="173454"/>
                  </a:cubicBezTo>
                  <a:lnTo>
                    <a:pt x="77460" y="194638"/>
                  </a:lnTo>
                  <a:cubicBezTo>
                    <a:pt x="73360" y="193593"/>
                    <a:pt x="69340" y="192267"/>
                    <a:pt x="65481" y="190699"/>
                  </a:cubicBezTo>
                  <a:lnTo>
                    <a:pt x="68375" y="166540"/>
                  </a:lnTo>
                  <a:cubicBezTo>
                    <a:pt x="68415" y="166178"/>
                    <a:pt x="68375" y="165856"/>
                    <a:pt x="68295" y="165535"/>
                  </a:cubicBezTo>
                  <a:cubicBezTo>
                    <a:pt x="68255" y="165414"/>
                    <a:pt x="68214" y="165334"/>
                    <a:pt x="68214" y="165253"/>
                  </a:cubicBezTo>
                  <a:cubicBezTo>
                    <a:pt x="68134" y="165012"/>
                    <a:pt x="68013" y="164811"/>
                    <a:pt x="67893" y="164610"/>
                  </a:cubicBezTo>
                  <a:cubicBezTo>
                    <a:pt x="67853" y="164530"/>
                    <a:pt x="67772" y="164449"/>
                    <a:pt x="67732" y="164369"/>
                  </a:cubicBezTo>
                  <a:cubicBezTo>
                    <a:pt x="67531" y="164128"/>
                    <a:pt x="67330" y="163927"/>
                    <a:pt x="67049" y="163806"/>
                  </a:cubicBezTo>
                  <a:cubicBezTo>
                    <a:pt x="67009" y="163806"/>
                    <a:pt x="67009" y="163766"/>
                    <a:pt x="66968" y="163726"/>
                  </a:cubicBezTo>
                  <a:cubicBezTo>
                    <a:pt x="66968" y="163726"/>
                    <a:pt x="66968" y="163726"/>
                    <a:pt x="66968" y="163726"/>
                  </a:cubicBezTo>
                  <a:cubicBezTo>
                    <a:pt x="63953" y="162038"/>
                    <a:pt x="61019" y="160108"/>
                    <a:pt x="58285" y="158018"/>
                  </a:cubicBezTo>
                  <a:cubicBezTo>
                    <a:pt x="58245" y="158018"/>
                    <a:pt x="58245" y="157978"/>
                    <a:pt x="58205" y="157978"/>
                  </a:cubicBezTo>
                  <a:cubicBezTo>
                    <a:pt x="58125" y="157937"/>
                    <a:pt x="58044" y="157897"/>
                    <a:pt x="57964" y="157857"/>
                  </a:cubicBezTo>
                  <a:cubicBezTo>
                    <a:pt x="57763" y="157736"/>
                    <a:pt x="57522" y="157616"/>
                    <a:pt x="57280" y="157576"/>
                  </a:cubicBezTo>
                  <a:cubicBezTo>
                    <a:pt x="57160" y="157535"/>
                    <a:pt x="57080" y="157535"/>
                    <a:pt x="56959" y="157495"/>
                  </a:cubicBezTo>
                  <a:cubicBezTo>
                    <a:pt x="56718" y="157455"/>
                    <a:pt x="56517" y="157455"/>
                    <a:pt x="56276" y="157455"/>
                  </a:cubicBezTo>
                  <a:cubicBezTo>
                    <a:pt x="56155" y="157455"/>
                    <a:pt x="56075" y="157455"/>
                    <a:pt x="55954" y="157495"/>
                  </a:cubicBezTo>
                  <a:cubicBezTo>
                    <a:pt x="55632" y="157576"/>
                    <a:pt x="55311" y="157656"/>
                    <a:pt x="54989" y="157857"/>
                  </a:cubicBezTo>
                  <a:lnTo>
                    <a:pt x="34568" y="170720"/>
                  </a:lnTo>
                  <a:cubicBezTo>
                    <a:pt x="31554" y="167786"/>
                    <a:pt x="28699" y="164691"/>
                    <a:pt x="26087" y="161394"/>
                  </a:cubicBezTo>
                  <a:lnTo>
                    <a:pt x="40518" y="141818"/>
                  </a:lnTo>
                  <a:cubicBezTo>
                    <a:pt x="40719" y="141536"/>
                    <a:pt x="40839" y="141215"/>
                    <a:pt x="40960" y="140893"/>
                  </a:cubicBezTo>
                  <a:cubicBezTo>
                    <a:pt x="41000" y="140773"/>
                    <a:pt x="41000" y="140692"/>
                    <a:pt x="41000" y="140612"/>
                  </a:cubicBezTo>
                  <a:cubicBezTo>
                    <a:pt x="41040" y="140371"/>
                    <a:pt x="41040" y="140129"/>
                    <a:pt x="41040" y="139888"/>
                  </a:cubicBezTo>
                  <a:cubicBezTo>
                    <a:pt x="41040" y="139768"/>
                    <a:pt x="41040" y="139687"/>
                    <a:pt x="41000" y="139567"/>
                  </a:cubicBezTo>
                  <a:cubicBezTo>
                    <a:pt x="40960" y="139285"/>
                    <a:pt x="40839" y="139004"/>
                    <a:pt x="40719" y="138763"/>
                  </a:cubicBezTo>
                  <a:cubicBezTo>
                    <a:pt x="40679" y="138722"/>
                    <a:pt x="40679" y="138682"/>
                    <a:pt x="40679" y="138642"/>
                  </a:cubicBezTo>
                  <a:cubicBezTo>
                    <a:pt x="40679" y="138642"/>
                    <a:pt x="40679" y="138642"/>
                    <a:pt x="40679" y="138642"/>
                  </a:cubicBezTo>
                  <a:cubicBezTo>
                    <a:pt x="38709" y="135386"/>
                    <a:pt x="36940" y="131929"/>
                    <a:pt x="35453" y="128311"/>
                  </a:cubicBezTo>
                  <a:cubicBezTo>
                    <a:pt x="35453" y="128271"/>
                    <a:pt x="35413" y="128271"/>
                    <a:pt x="35413" y="128231"/>
                  </a:cubicBezTo>
                  <a:cubicBezTo>
                    <a:pt x="35372" y="128191"/>
                    <a:pt x="35332" y="128110"/>
                    <a:pt x="35332" y="128070"/>
                  </a:cubicBezTo>
                  <a:cubicBezTo>
                    <a:pt x="35212" y="127789"/>
                    <a:pt x="35011" y="127588"/>
                    <a:pt x="34810" y="127346"/>
                  </a:cubicBezTo>
                  <a:cubicBezTo>
                    <a:pt x="34769" y="127306"/>
                    <a:pt x="34729" y="127266"/>
                    <a:pt x="34649" y="127226"/>
                  </a:cubicBezTo>
                  <a:cubicBezTo>
                    <a:pt x="34448" y="127065"/>
                    <a:pt x="34207" y="126904"/>
                    <a:pt x="33965" y="126784"/>
                  </a:cubicBezTo>
                  <a:cubicBezTo>
                    <a:pt x="33885" y="126743"/>
                    <a:pt x="33805" y="126703"/>
                    <a:pt x="33724" y="126663"/>
                  </a:cubicBezTo>
                  <a:cubicBezTo>
                    <a:pt x="33403" y="126542"/>
                    <a:pt x="33081" y="126502"/>
                    <a:pt x="32719" y="126502"/>
                  </a:cubicBezTo>
                  <a:lnTo>
                    <a:pt x="8721" y="127266"/>
                  </a:lnTo>
                  <a:cubicBezTo>
                    <a:pt x="7595" y="123246"/>
                    <a:pt x="6751" y="119106"/>
                    <a:pt x="6188" y="114925"/>
                  </a:cubicBezTo>
                  <a:lnTo>
                    <a:pt x="28579" y="105358"/>
                  </a:lnTo>
                  <a:cubicBezTo>
                    <a:pt x="28900" y="105237"/>
                    <a:pt x="29182" y="104996"/>
                    <a:pt x="29423" y="104795"/>
                  </a:cubicBezTo>
                  <a:cubicBezTo>
                    <a:pt x="29503" y="104715"/>
                    <a:pt x="29544" y="104634"/>
                    <a:pt x="29624" y="104554"/>
                  </a:cubicBezTo>
                  <a:cubicBezTo>
                    <a:pt x="29785" y="104353"/>
                    <a:pt x="29905" y="104192"/>
                    <a:pt x="30026" y="103951"/>
                  </a:cubicBezTo>
                  <a:cubicBezTo>
                    <a:pt x="30066" y="103870"/>
                    <a:pt x="30106" y="103790"/>
                    <a:pt x="30147" y="103669"/>
                  </a:cubicBezTo>
                  <a:cubicBezTo>
                    <a:pt x="30227" y="103388"/>
                    <a:pt x="30307" y="103107"/>
                    <a:pt x="30307" y="102825"/>
                  </a:cubicBezTo>
                  <a:cubicBezTo>
                    <a:pt x="30307" y="102785"/>
                    <a:pt x="30307" y="102745"/>
                    <a:pt x="30307" y="102705"/>
                  </a:cubicBezTo>
                  <a:cubicBezTo>
                    <a:pt x="30307" y="102705"/>
                    <a:pt x="30307" y="102705"/>
                    <a:pt x="30307" y="102665"/>
                  </a:cubicBezTo>
                  <a:lnTo>
                    <a:pt x="30267" y="101499"/>
                  </a:lnTo>
                  <a:cubicBezTo>
                    <a:pt x="30267" y="98323"/>
                    <a:pt x="30508" y="95027"/>
                    <a:pt x="30951" y="91731"/>
                  </a:cubicBezTo>
                  <a:cubicBezTo>
                    <a:pt x="30951" y="91690"/>
                    <a:pt x="30951" y="91690"/>
                    <a:pt x="30951" y="91650"/>
                  </a:cubicBezTo>
                  <a:cubicBezTo>
                    <a:pt x="30951" y="91570"/>
                    <a:pt x="30951" y="91489"/>
                    <a:pt x="30951" y="91409"/>
                  </a:cubicBezTo>
                  <a:cubicBezTo>
                    <a:pt x="30951" y="91168"/>
                    <a:pt x="30951" y="90886"/>
                    <a:pt x="30870" y="90645"/>
                  </a:cubicBezTo>
                  <a:cubicBezTo>
                    <a:pt x="30830" y="90525"/>
                    <a:pt x="30790" y="90444"/>
                    <a:pt x="30750" y="90324"/>
                  </a:cubicBezTo>
                  <a:cubicBezTo>
                    <a:pt x="30669" y="90082"/>
                    <a:pt x="30549" y="89881"/>
                    <a:pt x="30428" y="89721"/>
                  </a:cubicBezTo>
                  <a:cubicBezTo>
                    <a:pt x="30348" y="89640"/>
                    <a:pt x="30307" y="89560"/>
                    <a:pt x="30227" y="89479"/>
                  </a:cubicBezTo>
                  <a:cubicBezTo>
                    <a:pt x="29986" y="89238"/>
                    <a:pt x="29745" y="88997"/>
                    <a:pt x="29423" y="88836"/>
                  </a:cubicBezTo>
                  <a:lnTo>
                    <a:pt x="8238" y="77500"/>
                  </a:lnTo>
                  <a:cubicBezTo>
                    <a:pt x="9284" y="73400"/>
                    <a:pt x="10610" y="69380"/>
                    <a:pt x="12178" y="65521"/>
                  </a:cubicBezTo>
                  <a:lnTo>
                    <a:pt x="36337" y="68415"/>
                  </a:lnTo>
                  <a:cubicBezTo>
                    <a:pt x="36458" y="68415"/>
                    <a:pt x="36578" y="68456"/>
                    <a:pt x="36699" y="68456"/>
                  </a:cubicBezTo>
                  <a:cubicBezTo>
                    <a:pt x="36980" y="68456"/>
                    <a:pt x="37221" y="68415"/>
                    <a:pt x="37503" y="68335"/>
                  </a:cubicBezTo>
                  <a:cubicBezTo>
                    <a:pt x="37503" y="68335"/>
                    <a:pt x="37503" y="68335"/>
                    <a:pt x="37503" y="68335"/>
                  </a:cubicBezTo>
                  <a:cubicBezTo>
                    <a:pt x="37824" y="68255"/>
                    <a:pt x="38106" y="68094"/>
                    <a:pt x="38387" y="67893"/>
                  </a:cubicBezTo>
                  <a:cubicBezTo>
                    <a:pt x="38427" y="67853"/>
                    <a:pt x="38508" y="67812"/>
                    <a:pt x="38548" y="67772"/>
                  </a:cubicBezTo>
                  <a:cubicBezTo>
                    <a:pt x="38789" y="67571"/>
                    <a:pt x="38990" y="67330"/>
                    <a:pt x="39191" y="67049"/>
                  </a:cubicBezTo>
                  <a:cubicBezTo>
                    <a:pt x="39191" y="67049"/>
                    <a:pt x="39231" y="67009"/>
                    <a:pt x="39231" y="67009"/>
                  </a:cubicBezTo>
                  <a:cubicBezTo>
                    <a:pt x="39231" y="67009"/>
                    <a:pt x="39231" y="67009"/>
                    <a:pt x="39231" y="67009"/>
                  </a:cubicBezTo>
                  <a:cubicBezTo>
                    <a:pt x="40920" y="63994"/>
                    <a:pt x="42809" y="61059"/>
                    <a:pt x="44940" y="58326"/>
                  </a:cubicBezTo>
                  <a:cubicBezTo>
                    <a:pt x="44940" y="58285"/>
                    <a:pt x="44980" y="58285"/>
                    <a:pt x="44980" y="58245"/>
                  </a:cubicBezTo>
                  <a:cubicBezTo>
                    <a:pt x="45020" y="58165"/>
                    <a:pt x="45060" y="58084"/>
                    <a:pt x="45100" y="58004"/>
                  </a:cubicBezTo>
                  <a:cubicBezTo>
                    <a:pt x="45221" y="57803"/>
                    <a:pt x="45342" y="57562"/>
                    <a:pt x="45382" y="57321"/>
                  </a:cubicBezTo>
                  <a:cubicBezTo>
                    <a:pt x="45422" y="57200"/>
                    <a:pt x="45422" y="57120"/>
                    <a:pt x="45462" y="56999"/>
                  </a:cubicBezTo>
                  <a:cubicBezTo>
                    <a:pt x="45502" y="56758"/>
                    <a:pt x="45502" y="56517"/>
                    <a:pt x="45502" y="56316"/>
                  </a:cubicBezTo>
                  <a:cubicBezTo>
                    <a:pt x="45502" y="56195"/>
                    <a:pt x="45502" y="56115"/>
                    <a:pt x="45462" y="55994"/>
                  </a:cubicBezTo>
                  <a:cubicBezTo>
                    <a:pt x="45382" y="55673"/>
                    <a:pt x="45301" y="55351"/>
                    <a:pt x="45100" y="55029"/>
                  </a:cubicBezTo>
                  <a:lnTo>
                    <a:pt x="32237" y="34729"/>
                  </a:lnTo>
                  <a:cubicBezTo>
                    <a:pt x="35171" y="31714"/>
                    <a:pt x="38267" y="28860"/>
                    <a:pt x="41563" y="26247"/>
                  </a:cubicBezTo>
                  <a:lnTo>
                    <a:pt x="61140" y="40679"/>
                  </a:lnTo>
                  <a:cubicBezTo>
                    <a:pt x="61421" y="40880"/>
                    <a:pt x="61743" y="41040"/>
                    <a:pt x="62064" y="41121"/>
                  </a:cubicBezTo>
                  <a:cubicBezTo>
                    <a:pt x="62185" y="41161"/>
                    <a:pt x="62265" y="41161"/>
                    <a:pt x="62386" y="41161"/>
                  </a:cubicBezTo>
                  <a:cubicBezTo>
                    <a:pt x="62546" y="41201"/>
                    <a:pt x="62667" y="41241"/>
                    <a:pt x="62828" y="41241"/>
                  </a:cubicBezTo>
                  <a:cubicBezTo>
                    <a:pt x="62908" y="41241"/>
                    <a:pt x="63029" y="41201"/>
                    <a:pt x="63109" y="41201"/>
                  </a:cubicBezTo>
                  <a:cubicBezTo>
                    <a:pt x="63190" y="41201"/>
                    <a:pt x="63310" y="41201"/>
                    <a:pt x="63391" y="41161"/>
                  </a:cubicBezTo>
                  <a:cubicBezTo>
                    <a:pt x="63672" y="41121"/>
                    <a:pt x="63953" y="41000"/>
                    <a:pt x="64195" y="40880"/>
                  </a:cubicBezTo>
                  <a:cubicBezTo>
                    <a:pt x="64235" y="40839"/>
                    <a:pt x="64275" y="40839"/>
                    <a:pt x="64315" y="40839"/>
                  </a:cubicBezTo>
                  <a:cubicBezTo>
                    <a:pt x="64315" y="40839"/>
                    <a:pt x="64315" y="40839"/>
                    <a:pt x="64315" y="40839"/>
                  </a:cubicBezTo>
                  <a:cubicBezTo>
                    <a:pt x="67531" y="38870"/>
                    <a:pt x="71028" y="37101"/>
                    <a:pt x="74606" y="35654"/>
                  </a:cubicBezTo>
                  <a:cubicBezTo>
                    <a:pt x="74646" y="35654"/>
                    <a:pt x="74646" y="35614"/>
                    <a:pt x="74686" y="35614"/>
                  </a:cubicBezTo>
                  <a:cubicBezTo>
                    <a:pt x="74767" y="35573"/>
                    <a:pt x="74847" y="35533"/>
                    <a:pt x="74928" y="35493"/>
                  </a:cubicBezTo>
                  <a:cubicBezTo>
                    <a:pt x="75129" y="35372"/>
                    <a:pt x="75330" y="35212"/>
                    <a:pt x="75531" y="35051"/>
                  </a:cubicBezTo>
                  <a:cubicBezTo>
                    <a:pt x="75611" y="34970"/>
                    <a:pt x="75691" y="34890"/>
                    <a:pt x="75732" y="34810"/>
                  </a:cubicBezTo>
                  <a:cubicBezTo>
                    <a:pt x="75892" y="34609"/>
                    <a:pt x="76013" y="34448"/>
                    <a:pt x="76093" y="34207"/>
                  </a:cubicBezTo>
                  <a:cubicBezTo>
                    <a:pt x="76134" y="34126"/>
                    <a:pt x="76174" y="34006"/>
                    <a:pt x="76214" y="33925"/>
                  </a:cubicBezTo>
                  <a:cubicBezTo>
                    <a:pt x="76335" y="33604"/>
                    <a:pt x="76375" y="33282"/>
                    <a:pt x="76375" y="32920"/>
                  </a:cubicBezTo>
                  <a:lnTo>
                    <a:pt x="75571" y="8922"/>
                  </a:lnTo>
                  <a:cubicBezTo>
                    <a:pt x="79591" y="7796"/>
                    <a:pt x="83731" y="6952"/>
                    <a:pt x="87912" y="6349"/>
                  </a:cubicBezTo>
                  <a:lnTo>
                    <a:pt x="97519" y="28699"/>
                  </a:lnTo>
                  <a:cubicBezTo>
                    <a:pt x="97680" y="29021"/>
                    <a:pt x="97881" y="29302"/>
                    <a:pt x="98122" y="29544"/>
                  </a:cubicBezTo>
                  <a:cubicBezTo>
                    <a:pt x="98202" y="29624"/>
                    <a:pt x="98243" y="29664"/>
                    <a:pt x="98323" y="29704"/>
                  </a:cubicBezTo>
                  <a:cubicBezTo>
                    <a:pt x="98524" y="29865"/>
                    <a:pt x="98725" y="29986"/>
                    <a:pt x="98926" y="30106"/>
                  </a:cubicBezTo>
                  <a:cubicBezTo>
                    <a:pt x="99006" y="30147"/>
                    <a:pt x="99127" y="30187"/>
                    <a:pt x="99207" y="30227"/>
                  </a:cubicBezTo>
                  <a:cubicBezTo>
                    <a:pt x="99449" y="30307"/>
                    <a:pt x="99730" y="30348"/>
                    <a:pt x="100011" y="30388"/>
                  </a:cubicBezTo>
                  <a:cubicBezTo>
                    <a:pt x="100052" y="30388"/>
                    <a:pt x="100132" y="30428"/>
                    <a:pt x="100172" y="30428"/>
                  </a:cubicBezTo>
                  <a:cubicBezTo>
                    <a:pt x="100172" y="30428"/>
                    <a:pt x="100172" y="30428"/>
                    <a:pt x="100212" y="30428"/>
                  </a:cubicBezTo>
                  <a:lnTo>
                    <a:pt x="101459" y="30388"/>
                  </a:lnTo>
                  <a:cubicBezTo>
                    <a:pt x="104594" y="30388"/>
                    <a:pt x="107850" y="30629"/>
                    <a:pt x="111146" y="31071"/>
                  </a:cubicBezTo>
                  <a:cubicBezTo>
                    <a:pt x="111187" y="31071"/>
                    <a:pt x="111227" y="31071"/>
                    <a:pt x="111227" y="31071"/>
                  </a:cubicBezTo>
                  <a:cubicBezTo>
                    <a:pt x="111267" y="31071"/>
                    <a:pt x="111267" y="31071"/>
                    <a:pt x="111307" y="31071"/>
                  </a:cubicBezTo>
                  <a:cubicBezTo>
                    <a:pt x="111388" y="31071"/>
                    <a:pt x="111468" y="31071"/>
                    <a:pt x="111548" y="31071"/>
                  </a:cubicBezTo>
                  <a:cubicBezTo>
                    <a:pt x="111830" y="31071"/>
                    <a:pt x="112111" y="31031"/>
                    <a:pt x="112352" y="30951"/>
                  </a:cubicBezTo>
                  <a:cubicBezTo>
                    <a:pt x="112393" y="30951"/>
                    <a:pt x="112433" y="30910"/>
                    <a:pt x="112473" y="30910"/>
                  </a:cubicBezTo>
                  <a:cubicBezTo>
                    <a:pt x="112754" y="30830"/>
                    <a:pt x="112996" y="30669"/>
                    <a:pt x="113237" y="30508"/>
                  </a:cubicBezTo>
                  <a:cubicBezTo>
                    <a:pt x="113317" y="30468"/>
                    <a:pt x="113357" y="30388"/>
                    <a:pt x="113438" y="30348"/>
                  </a:cubicBezTo>
                  <a:cubicBezTo>
                    <a:pt x="113679" y="30106"/>
                    <a:pt x="113920" y="29865"/>
                    <a:pt x="114081" y="29584"/>
                  </a:cubicBezTo>
                  <a:lnTo>
                    <a:pt x="125377" y="8399"/>
                  </a:lnTo>
                  <a:cubicBezTo>
                    <a:pt x="129477" y="9444"/>
                    <a:pt x="133497" y="10771"/>
                    <a:pt x="137356" y="12298"/>
                  </a:cubicBezTo>
                  <a:lnTo>
                    <a:pt x="134502" y="36458"/>
                  </a:lnTo>
                  <a:cubicBezTo>
                    <a:pt x="134461" y="36820"/>
                    <a:pt x="134502" y="37141"/>
                    <a:pt x="134582" y="37463"/>
                  </a:cubicBezTo>
                  <a:cubicBezTo>
                    <a:pt x="134622" y="37543"/>
                    <a:pt x="134662" y="37664"/>
                    <a:pt x="134662" y="37744"/>
                  </a:cubicBezTo>
                  <a:cubicBezTo>
                    <a:pt x="134743" y="37985"/>
                    <a:pt x="134863" y="38186"/>
                    <a:pt x="134984" y="38387"/>
                  </a:cubicBezTo>
                  <a:cubicBezTo>
                    <a:pt x="135024" y="38468"/>
                    <a:pt x="135105" y="38548"/>
                    <a:pt x="135145" y="38628"/>
                  </a:cubicBezTo>
                  <a:cubicBezTo>
                    <a:pt x="135346" y="38870"/>
                    <a:pt x="135547" y="39030"/>
                    <a:pt x="135828" y="39191"/>
                  </a:cubicBezTo>
                  <a:cubicBezTo>
                    <a:pt x="135868" y="39231"/>
                    <a:pt x="135868" y="39231"/>
                    <a:pt x="135909" y="39272"/>
                  </a:cubicBezTo>
                  <a:cubicBezTo>
                    <a:pt x="135909" y="39272"/>
                    <a:pt x="135909" y="39272"/>
                    <a:pt x="135909" y="39272"/>
                  </a:cubicBezTo>
                  <a:cubicBezTo>
                    <a:pt x="138923" y="40960"/>
                    <a:pt x="141858" y="42849"/>
                    <a:pt x="144591" y="44980"/>
                  </a:cubicBezTo>
                  <a:cubicBezTo>
                    <a:pt x="144632" y="44980"/>
                    <a:pt x="144632" y="44980"/>
                    <a:pt x="144672" y="45020"/>
                  </a:cubicBezTo>
                  <a:cubicBezTo>
                    <a:pt x="144752" y="45100"/>
                    <a:pt x="144873" y="45100"/>
                    <a:pt x="144953" y="45181"/>
                  </a:cubicBezTo>
                  <a:cubicBezTo>
                    <a:pt x="145154" y="45301"/>
                    <a:pt x="145395" y="45422"/>
                    <a:pt x="145596" y="45462"/>
                  </a:cubicBezTo>
                  <a:cubicBezTo>
                    <a:pt x="145717" y="45502"/>
                    <a:pt x="145838" y="45502"/>
                    <a:pt x="145958" y="45502"/>
                  </a:cubicBezTo>
                  <a:cubicBezTo>
                    <a:pt x="146079" y="45502"/>
                    <a:pt x="146199" y="45583"/>
                    <a:pt x="146360" y="45583"/>
                  </a:cubicBezTo>
                  <a:cubicBezTo>
                    <a:pt x="146481" y="45583"/>
                    <a:pt x="146561" y="45543"/>
                    <a:pt x="146682" y="45543"/>
                  </a:cubicBezTo>
                  <a:cubicBezTo>
                    <a:pt x="146762" y="45543"/>
                    <a:pt x="146883" y="45543"/>
                    <a:pt x="146963" y="45502"/>
                  </a:cubicBezTo>
                  <a:cubicBezTo>
                    <a:pt x="147285" y="45422"/>
                    <a:pt x="147606" y="45342"/>
                    <a:pt x="147928" y="45141"/>
                  </a:cubicBezTo>
                  <a:lnTo>
                    <a:pt x="168188" y="32277"/>
                  </a:lnTo>
                  <a:cubicBezTo>
                    <a:pt x="171203" y="35171"/>
                    <a:pt x="174057" y="38307"/>
                    <a:pt x="176670" y="41603"/>
                  </a:cubicBezTo>
                  <a:lnTo>
                    <a:pt x="162279" y="61180"/>
                  </a:lnTo>
                  <a:cubicBezTo>
                    <a:pt x="162078" y="61461"/>
                    <a:pt x="161957" y="61783"/>
                    <a:pt x="161837" y="62104"/>
                  </a:cubicBezTo>
                  <a:cubicBezTo>
                    <a:pt x="161796" y="62185"/>
                    <a:pt x="161796" y="62305"/>
                    <a:pt x="161796" y="62386"/>
                  </a:cubicBezTo>
                  <a:cubicBezTo>
                    <a:pt x="161756" y="62627"/>
                    <a:pt x="161756" y="62868"/>
                    <a:pt x="161756" y="63109"/>
                  </a:cubicBezTo>
                  <a:cubicBezTo>
                    <a:pt x="161756" y="63230"/>
                    <a:pt x="161756" y="63310"/>
                    <a:pt x="161796" y="63391"/>
                  </a:cubicBezTo>
                  <a:cubicBezTo>
                    <a:pt x="161837" y="63672"/>
                    <a:pt x="161957" y="63953"/>
                    <a:pt x="162078" y="64195"/>
                  </a:cubicBezTo>
                  <a:cubicBezTo>
                    <a:pt x="162118" y="64235"/>
                    <a:pt x="162118" y="64275"/>
                    <a:pt x="162118" y="64315"/>
                  </a:cubicBezTo>
                  <a:cubicBezTo>
                    <a:pt x="162118" y="64315"/>
                    <a:pt x="162118" y="64315"/>
                    <a:pt x="162118" y="64315"/>
                  </a:cubicBezTo>
                  <a:cubicBezTo>
                    <a:pt x="164128" y="67571"/>
                    <a:pt x="165897" y="71069"/>
                    <a:pt x="167344" y="74646"/>
                  </a:cubicBezTo>
                  <a:cubicBezTo>
                    <a:pt x="167344" y="74686"/>
                    <a:pt x="167384" y="74686"/>
                    <a:pt x="167384" y="74686"/>
                  </a:cubicBezTo>
                  <a:cubicBezTo>
                    <a:pt x="167424" y="74767"/>
                    <a:pt x="167464" y="74847"/>
                    <a:pt x="167545" y="74928"/>
                  </a:cubicBezTo>
                  <a:cubicBezTo>
                    <a:pt x="167665" y="75129"/>
                    <a:pt x="167786" y="75330"/>
                    <a:pt x="167947" y="75490"/>
                  </a:cubicBezTo>
                  <a:cubicBezTo>
                    <a:pt x="168027" y="75571"/>
                    <a:pt x="168108" y="75651"/>
                    <a:pt x="168188" y="75732"/>
                  </a:cubicBezTo>
                  <a:cubicBezTo>
                    <a:pt x="168389" y="75892"/>
                    <a:pt x="168550" y="76013"/>
                    <a:pt x="168791" y="76093"/>
                  </a:cubicBezTo>
                  <a:cubicBezTo>
                    <a:pt x="168871" y="76134"/>
                    <a:pt x="168952" y="76174"/>
                    <a:pt x="169072" y="76214"/>
                  </a:cubicBezTo>
                  <a:cubicBezTo>
                    <a:pt x="169394" y="76335"/>
                    <a:pt x="169675" y="76375"/>
                    <a:pt x="170037" y="76375"/>
                  </a:cubicBezTo>
                  <a:cubicBezTo>
                    <a:pt x="170077" y="76375"/>
                    <a:pt x="170117" y="76375"/>
                    <a:pt x="170117" y="76375"/>
                  </a:cubicBezTo>
                  <a:lnTo>
                    <a:pt x="194116" y="75571"/>
                  </a:lnTo>
                  <a:cubicBezTo>
                    <a:pt x="195241" y="79591"/>
                    <a:pt x="196086" y="83731"/>
                    <a:pt x="196689" y="87912"/>
                  </a:cubicBezTo>
                  <a:lnTo>
                    <a:pt x="174338" y="97519"/>
                  </a:lnTo>
                  <a:cubicBezTo>
                    <a:pt x="174017" y="97640"/>
                    <a:pt x="173735" y="97881"/>
                    <a:pt x="173494" y="98082"/>
                  </a:cubicBezTo>
                  <a:cubicBezTo>
                    <a:pt x="173414" y="98162"/>
                    <a:pt x="173373" y="98243"/>
                    <a:pt x="173293" y="98323"/>
                  </a:cubicBezTo>
                  <a:cubicBezTo>
                    <a:pt x="173132" y="98524"/>
                    <a:pt x="173012" y="98725"/>
                    <a:pt x="172891" y="98926"/>
                  </a:cubicBezTo>
                  <a:cubicBezTo>
                    <a:pt x="172851" y="99006"/>
                    <a:pt x="172811" y="99087"/>
                    <a:pt x="172771" y="99207"/>
                  </a:cubicBezTo>
                  <a:cubicBezTo>
                    <a:pt x="172690" y="99489"/>
                    <a:pt x="172610" y="99770"/>
                    <a:pt x="172610" y="100092"/>
                  </a:cubicBezTo>
                  <a:cubicBezTo>
                    <a:pt x="172610" y="100132"/>
                    <a:pt x="172610" y="100172"/>
                    <a:pt x="172610" y="100212"/>
                  </a:cubicBezTo>
                  <a:cubicBezTo>
                    <a:pt x="172610" y="100212"/>
                    <a:pt x="172610" y="100212"/>
                    <a:pt x="172610" y="100253"/>
                  </a:cubicBezTo>
                  <a:lnTo>
                    <a:pt x="172650" y="101539"/>
                  </a:lnTo>
                  <a:cubicBezTo>
                    <a:pt x="172650" y="104674"/>
                    <a:pt x="172409" y="107890"/>
                    <a:pt x="171967" y="111146"/>
                  </a:cubicBezTo>
                  <a:cubicBezTo>
                    <a:pt x="171967" y="111187"/>
                    <a:pt x="171967" y="111187"/>
                    <a:pt x="171967" y="111227"/>
                  </a:cubicBezTo>
                  <a:cubicBezTo>
                    <a:pt x="171967" y="111307"/>
                    <a:pt x="171967" y="111388"/>
                    <a:pt x="171967" y="111508"/>
                  </a:cubicBezTo>
                  <a:cubicBezTo>
                    <a:pt x="171967" y="111749"/>
                    <a:pt x="171967" y="111991"/>
                    <a:pt x="172047" y="112232"/>
                  </a:cubicBezTo>
                  <a:cubicBezTo>
                    <a:pt x="172087" y="112352"/>
                    <a:pt x="172127" y="112433"/>
                    <a:pt x="172168" y="112553"/>
                  </a:cubicBezTo>
                  <a:cubicBezTo>
                    <a:pt x="172248" y="112754"/>
                    <a:pt x="172369" y="112996"/>
                    <a:pt x="172489" y="113156"/>
                  </a:cubicBezTo>
                  <a:cubicBezTo>
                    <a:pt x="172570" y="113237"/>
                    <a:pt x="172610" y="113317"/>
                    <a:pt x="172690" y="113397"/>
                  </a:cubicBezTo>
                  <a:cubicBezTo>
                    <a:pt x="172931" y="113639"/>
                    <a:pt x="173173" y="113880"/>
                    <a:pt x="173494" y="114041"/>
                  </a:cubicBezTo>
                  <a:lnTo>
                    <a:pt x="194719" y="125336"/>
                  </a:lnTo>
                  <a:cubicBezTo>
                    <a:pt x="193674" y="129437"/>
                    <a:pt x="192387" y="133456"/>
                    <a:pt x="190820" y="137316"/>
                  </a:cubicBezTo>
                  <a:lnTo>
                    <a:pt x="166660" y="134461"/>
                  </a:lnTo>
                  <a:cubicBezTo>
                    <a:pt x="166299" y="134421"/>
                    <a:pt x="165977" y="134461"/>
                    <a:pt x="165655" y="134542"/>
                  </a:cubicBezTo>
                  <a:cubicBezTo>
                    <a:pt x="165575" y="134582"/>
                    <a:pt x="165495" y="134582"/>
                    <a:pt x="165374" y="134622"/>
                  </a:cubicBezTo>
                  <a:cubicBezTo>
                    <a:pt x="165133" y="134703"/>
                    <a:pt x="164892" y="134823"/>
                    <a:pt x="164691" y="134984"/>
                  </a:cubicBezTo>
                  <a:cubicBezTo>
                    <a:pt x="164610" y="135024"/>
                    <a:pt x="164570" y="135064"/>
                    <a:pt x="164490" y="135145"/>
                  </a:cubicBezTo>
                  <a:cubicBezTo>
                    <a:pt x="164248" y="135346"/>
                    <a:pt x="164047" y="135587"/>
                    <a:pt x="163846" y="135868"/>
                  </a:cubicBezTo>
                  <a:cubicBezTo>
                    <a:pt x="163846" y="135868"/>
                    <a:pt x="163806" y="135909"/>
                    <a:pt x="163806" y="135909"/>
                  </a:cubicBezTo>
                  <a:cubicBezTo>
                    <a:pt x="163806" y="135909"/>
                    <a:pt x="163806" y="135909"/>
                    <a:pt x="163806" y="135949"/>
                  </a:cubicBezTo>
                  <a:cubicBezTo>
                    <a:pt x="162158" y="138964"/>
                    <a:pt x="160229" y="141898"/>
                    <a:pt x="158138" y="144632"/>
                  </a:cubicBezTo>
                  <a:cubicBezTo>
                    <a:pt x="158138" y="144672"/>
                    <a:pt x="158098" y="144672"/>
                    <a:pt x="158098" y="144712"/>
                  </a:cubicBezTo>
                  <a:cubicBezTo>
                    <a:pt x="158058" y="144792"/>
                    <a:pt x="158018" y="144873"/>
                    <a:pt x="157978" y="144953"/>
                  </a:cubicBezTo>
                  <a:cubicBezTo>
                    <a:pt x="157857" y="145194"/>
                    <a:pt x="157736" y="145395"/>
                    <a:pt x="157656" y="145637"/>
                  </a:cubicBezTo>
                  <a:cubicBezTo>
                    <a:pt x="157616" y="145757"/>
                    <a:pt x="157616" y="145838"/>
                    <a:pt x="157576" y="145958"/>
                  </a:cubicBezTo>
                  <a:cubicBezTo>
                    <a:pt x="157535" y="146199"/>
                    <a:pt x="157535" y="146441"/>
                    <a:pt x="157576" y="146682"/>
                  </a:cubicBezTo>
                  <a:cubicBezTo>
                    <a:pt x="157576" y="146802"/>
                    <a:pt x="157576" y="146883"/>
                    <a:pt x="157616" y="147003"/>
                  </a:cubicBezTo>
                  <a:cubicBezTo>
                    <a:pt x="157696" y="147325"/>
                    <a:pt x="157777" y="147647"/>
                    <a:pt x="157978" y="147968"/>
                  </a:cubicBezTo>
                  <a:lnTo>
                    <a:pt x="170881" y="168228"/>
                  </a:lnTo>
                  <a:cubicBezTo>
                    <a:pt x="167866" y="171203"/>
                    <a:pt x="164771" y="174057"/>
                    <a:pt x="161475" y="176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: Shape 1273">
              <a:extLst>
                <a:ext uri="{FF2B5EF4-FFF2-40B4-BE49-F238E27FC236}">
                  <a16:creationId xmlns:a16="http://schemas.microsoft.com/office/drawing/2014/main" id="{23D28F40-48EC-184E-BBB3-BFA968BE1418}"/>
                </a:ext>
              </a:extLst>
            </p:cNvPr>
            <p:cNvSpPr/>
            <p:nvPr/>
          </p:nvSpPr>
          <p:spPr>
            <a:xfrm>
              <a:off x="8819966" y="3342645"/>
              <a:ext cx="55474" cy="55474"/>
            </a:xfrm>
            <a:custGeom>
              <a:avLst/>
              <a:gdLst>
                <a:gd name="connsiteX0" fmla="*/ 27837 w 55473"/>
                <a:gd name="connsiteY0" fmla="*/ 55373 h 55473"/>
                <a:gd name="connsiteX1" fmla="*/ 55373 w 55473"/>
                <a:gd name="connsiteY1" fmla="*/ 27837 h 55473"/>
                <a:gd name="connsiteX2" fmla="*/ 27837 w 55473"/>
                <a:gd name="connsiteY2" fmla="*/ 301 h 55473"/>
                <a:gd name="connsiteX3" fmla="*/ 302 w 55473"/>
                <a:gd name="connsiteY3" fmla="*/ 27837 h 55473"/>
                <a:gd name="connsiteX4" fmla="*/ 27837 w 55473"/>
                <a:gd name="connsiteY4" fmla="*/ 55373 h 55473"/>
                <a:gd name="connsiteX5" fmla="*/ 27837 w 55473"/>
                <a:gd name="connsiteY5" fmla="*/ 6010 h 55473"/>
                <a:gd name="connsiteX6" fmla="*/ 49665 w 55473"/>
                <a:gd name="connsiteY6" fmla="*/ 27837 h 55473"/>
                <a:gd name="connsiteX7" fmla="*/ 27837 w 55473"/>
                <a:gd name="connsiteY7" fmla="*/ 49665 h 55473"/>
                <a:gd name="connsiteX8" fmla="*/ 6010 w 55473"/>
                <a:gd name="connsiteY8" fmla="*/ 27837 h 55473"/>
                <a:gd name="connsiteX9" fmla="*/ 27837 w 55473"/>
                <a:gd name="connsiteY9" fmla="*/ 6010 h 5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473" h="55473">
                  <a:moveTo>
                    <a:pt x="27837" y="55373"/>
                  </a:moveTo>
                  <a:cubicBezTo>
                    <a:pt x="43032" y="55373"/>
                    <a:pt x="55373" y="43032"/>
                    <a:pt x="55373" y="27837"/>
                  </a:cubicBezTo>
                  <a:cubicBezTo>
                    <a:pt x="55373" y="12642"/>
                    <a:pt x="43032" y="301"/>
                    <a:pt x="27837" y="301"/>
                  </a:cubicBezTo>
                  <a:cubicBezTo>
                    <a:pt x="12642" y="301"/>
                    <a:pt x="302" y="12642"/>
                    <a:pt x="302" y="27837"/>
                  </a:cubicBezTo>
                  <a:cubicBezTo>
                    <a:pt x="261" y="42992"/>
                    <a:pt x="12642" y="55373"/>
                    <a:pt x="27837" y="55373"/>
                  </a:cubicBezTo>
                  <a:close/>
                  <a:moveTo>
                    <a:pt x="27837" y="6010"/>
                  </a:moveTo>
                  <a:cubicBezTo>
                    <a:pt x="39857" y="6010"/>
                    <a:pt x="49665" y="15778"/>
                    <a:pt x="49665" y="27837"/>
                  </a:cubicBezTo>
                  <a:cubicBezTo>
                    <a:pt x="49665" y="39857"/>
                    <a:pt x="39897" y="49665"/>
                    <a:pt x="27837" y="49665"/>
                  </a:cubicBezTo>
                  <a:cubicBezTo>
                    <a:pt x="15778" y="49665"/>
                    <a:pt x="6010" y="39857"/>
                    <a:pt x="6010" y="27837"/>
                  </a:cubicBezTo>
                  <a:cubicBezTo>
                    <a:pt x="6010" y="15778"/>
                    <a:pt x="15818" y="6010"/>
                    <a:pt x="27837" y="6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: Shape 1274">
              <a:extLst>
                <a:ext uri="{FF2B5EF4-FFF2-40B4-BE49-F238E27FC236}">
                  <a16:creationId xmlns:a16="http://schemas.microsoft.com/office/drawing/2014/main" id="{FBDC0922-F308-D042-995E-4B23FAFEB4AD}"/>
                </a:ext>
              </a:extLst>
            </p:cNvPr>
            <p:cNvSpPr/>
            <p:nvPr/>
          </p:nvSpPr>
          <p:spPr>
            <a:xfrm>
              <a:off x="8781215" y="3304095"/>
              <a:ext cx="131047" cy="131851"/>
            </a:xfrm>
            <a:custGeom>
              <a:avLst/>
              <a:gdLst>
                <a:gd name="connsiteX0" fmla="*/ 129740 w 131046"/>
                <a:gd name="connsiteY0" fmla="*/ 78367 h 131850"/>
                <a:gd name="connsiteX1" fmla="*/ 106425 w 131046"/>
                <a:gd name="connsiteY1" fmla="*/ 64740 h 131850"/>
                <a:gd name="connsiteX2" fmla="*/ 106305 w 131046"/>
                <a:gd name="connsiteY2" fmla="*/ 63051 h 131850"/>
                <a:gd name="connsiteX3" fmla="*/ 127449 w 131046"/>
                <a:gd name="connsiteY3" fmla="*/ 45605 h 131850"/>
                <a:gd name="connsiteX4" fmla="*/ 128293 w 131046"/>
                <a:gd name="connsiteY4" fmla="*/ 42349 h 131850"/>
                <a:gd name="connsiteX5" fmla="*/ 119932 w 131046"/>
                <a:gd name="connsiteY5" fmla="*/ 27194 h 131850"/>
                <a:gd name="connsiteX6" fmla="*/ 119811 w 131046"/>
                <a:gd name="connsiteY6" fmla="*/ 27074 h 131850"/>
                <a:gd name="connsiteX7" fmla="*/ 119570 w 131046"/>
                <a:gd name="connsiteY7" fmla="*/ 26832 h 131850"/>
                <a:gd name="connsiteX8" fmla="*/ 119048 w 131046"/>
                <a:gd name="connsiteY8" fmla="*/ 26430 h 131850"/>
                <a:gd name="connsiteX9" fmla="*/ 118726 w 131046"/>
                <a:gd name="connsiteY9" fmla="*/ 26270 h 131850"/>
                <a:gd name="connsiteX10" fmla="*/ 118083 w 131046"/>
                <a:gd name="connsiteY10" fmla="*/ 26109 h 131850"/>
                <a:gd name="connsiteX11" fmla="*/ 117721 w 131046"/>
                <a:gd name="connsiteY11" fmla="*/ 26069 h 131850"/>
                <a:gd name="connsiteX12" fmla="*/ 116716 w 131046"/>
                <a:gd name="connsiteY12" fmla="*/ 26189 h 131850"/>
                <a:gd name="connsiteX13" fmla="*/ 91230 w 131046"/>
                <a:gd name="connsiteY13" fmla="*/ 35033 h 131850"/>
                <a:gd name="connsiteX14" fmla="*/ 89019 w 131046"/>
                <a:gd name="connsiteY14" fmla="*/ 33425 h 131850"/>
                <a:gd name="connsiteX15" fmla="*/ 88778 w 131046"/>
                <a:gd name="connsiteY15" fmla="*/ 5969 h 131850"/>
                <a:gd name="connsiteX16" fmla="*/ 88577 w 131046"/>
                <a:gd name="connsiteY16" fmla="*/ 4965 h 131850"/>
                <a:gd name="connsiteX17" fmla="*/ 88416 w 131046"/>
                <a:gd name="connsiteY17" fmla="*/ 4643 h 131850"/>
                <a:gd name="connsiteX18" fmla="*/ 88095 w 131046"/>
                <a:gd name="connsiteY18" fmla="*/ 4161 h 131850"/>
                <a:gd name="connsiteX19" fmla="*/ 87733 w 131046"/>
                <a:gd name="connsiteY19" fmla="*/ 3799 h 131850"/>
                <a:gd name="connsiteX20" fmla="*/ 87411 w 131046"/>
                <a:gd name="connsiteY20" fmla="*/ 3598 h 131850"/>
                <a:gd name="connsiteX21" fmla="*/ 86849 w 131046"/>
                <a:gd name="connsiteY21" fmla="*/ 3316 h 131850"/>
                <a:gd name="connsiteX22" fmla="*/ 86808 w 131046"/>
                <a:gd name="connsiteY22" fmla="*/ 3316 h 131850"/>
                <a:gd name="connsiteX23" fmla="*/ 69764 w 131046"/>
                <a:gd name="connsiteY23" fmla="*/ 301 h 131850"/>
                <a:gd name="connsiteX24" fmla="*/ 69604 w 131046"/>
                <a:gd name="connsiteY24" fmla="*/ 342 h 131850"/>
                <a:gd name="connsiteX25" fmla="*/ 69121 w 131046"/>
                <a:gd name="connsiteY25" fmla="*/ 422 h 131850"/>
                <a:gd name="connsiteX26" fmla="*/ 68719 w 131046"/>
                <a:gd name="connsiteY26" fmla="*/ 543 h 131850"/>
                <a:gd name="connsiteX27" fmla="*/ 68197 w 131046"/>
                <a:gd name="connsiteY27" fmla="*/ 784 h 131850"/>
                <a:gd name="connsiteX28" fmla="*/ 67835 w 131046"/>
                <a:gd name="connsiteY28" fmla="*/ 1025 h 131850"/>
                <a:gd name="connsiteX29" fmla="*/ 67473 w 131046"/>
                <a:gd name="connsiteY29" fmla="*/ 1347 h 131850"/>
                <a:gd name="connsiteX30" fmla="*/ 66950 w 131046"/>
                <a:gd name="connsiteY30" fmla="*/ 2191 h 131850"/>
                <a:gd name="connsiteX31" fmla="*/ 57785 w 131046"/>
                <a:gd name="connsiteY31" fmla="*/ 27476 h 131850"/>
                <a:gd name="connsiteX32" fmla="*/ 54811 w 131046"/>
                <a:gd name="connsiteY32" fmla="*/ 28280 h 131850"/>
                <a:gd name="connsiteX33" fmla="*/ 33184 w 131046"/>
                <a:gd name="connsiteY33" fmla="*/ 11356 h 131850"/>
                <a:gd name="connsiteX34" fmla="*/ 32259 w 131046"/>
                <a:gd name="connsiteY34" fmla="*/ 10874 h 131850"/>
                <a:gd name="connsiteX35" fmla="*/ 31938 w 131046"/>
                <a:gd name="connsiteY35" fmla="*/ 10833 h 131850"/>
                <a:gd name="connsiteX36" fmla="*/ 31214 w 131046"/>
                <a:gd name="connsiteY36" fmla="*/ 10793 h 131850"/>
                <a:gd name="connsiteX37" fmla="*/ 30892 w 131046"/>
                <a:gd name="connsiteY37" fmla="*/ 10833 h 131850"/>
                <a:gd name="connsiteX38" fmla="*/ 30209 w 131046"/>
                <a:gd name="connsiteY38" fmla="*/ 11034 h 131850"/>
                <a:gd name="connsiteX39" fmla="*/ 29928 w 131046"/>
                <a:gd name="connsiteY39" fmla="*/ 11155 h 131850"/>
                <a:gd name="connsiteX40" fmla="*/ 29807 w 131046"/>
                <a:gd name="connsiteY40" fmla="*/ 11195 h 131850"/>
                <a:gd name="connsiteX41" fmla="*/ 16823 w 131046"/>
                <a:gd name="connsiteY41" fmla="*/ 22652 h 131850"/>
                <a:gd name="connsiteX42" fmla="*/ 16743 w 131046"/>
                <a:gd name="connsiteY42" fmla="*/ 22772 h 131850"/>
                <a:gd name="connsiteX43" fmla="*/ 16542 w 131046"/>
                <a:gd name="connsiteY43" fmla="*/ 23094 h 131850"/>
                <a:gd name="connsiteX44" fmla="*/ 16260 w 131046"/>
                <a:gd name="connsiteY44" fmla="*/ 23697 h 131850"/>
                <a:gd name="connsiteX45" fmla="*/ 16180 w 131046"/>
                <a:gd name="connsiteY45" fmla="*/ 24059 h 131850"/>
                <a:gd name="connsiteX46" fmla="*/ 16140 w 131046"/>
                <a:gd name="connsiteY46" fmla="*/ 24742 h 131850"/>
                <a:gd name="connsiteX47" fmla="*/ 16180 w 131046"/>
                <a:gd name="connsiteY47" fmla="*/ 25064 h 131850"/>
                <a:gd name="connsiteX48" fmla="*/ 16542 w 131046"/>
                <a:gd name="connsiteY48" fmla="*/ 26028 h 131850"/>
                <a:gd name="connsiteX49" fmla="*/ 30651 w 131046"/>
                <a:gd name="connsiteY49" fmla="*/ 48982 h 131850"/>
                <a:gd name="connsiteX50" fmla="*/ 29325 w 131046"/>
                <a:gd name="connsiteY50" fmla="*/ 52117 h 131850"/>
                <a:gd name="connsiteX51" fmla="*/ 2713 w 131046"/>
                <a:gd name="connsiteY51" fmla="*/ 58710 h 131850"/>
                <a:gd name="connsiteX52" fmla="*/ 1789 w 131046"/>
                <a:gd name="connsiteY52" fmla="*/ 59152 h 131850"/>
                <a:gd name="connsiteX53" fmla="*/ 1427 w 131046"/>
                <a:gd name="connsiteY53" fmla="*/ 59474 h 131850"/>
                <a:gd name="connsiteX54" fmla="*/ 1105 w 131046"/>
                <a:gd name="connsiteY54" fmla="*/ 59835 h 131850"/>
                <a:gd name="connsiteX55" fmla="*/ 824 w 131046"/>
                <a:gd name="connsiteY55" fmla="*/ 60278 h 131850"/>
                <a:gd name="connsiteX56" fmla="*/ 623 w 131046"/>
                <a:gd name="connsiteY56" fmla="*/ 60760 h 131850"/>
                <a:gd name="connsiteX57" fmla="*/ 543 w 131046"/>
                <a:gd name="connsiteY57" fmla="*/ 61162 h 131850"/>
                <a:gd name="connsiteX58" fmla="*/ 502 w 131046"/>
                <a:gd name="connsiteY58" fmla="*/ 61323 h 131850"/>
                <a:gd name="connsiteX59" fmla="*/ 301 w 131046"/>
                <a:gd name="connsiteY59" fmla="*/ 66347 h 131850"/>
                <a:gd name="connsiteX60" fmla="*/ 1467 w 131046"/>
                <a:gd name="connsiteY60" fmla="*/ 78568 h 131850"/>
                <a:gd name="connsiteX61" fmla="*/ 1507 w 131046"/>
                <a:gd name="connsiteY61" fmla="*/ 78729 h 131850"/>
                <a:gd name="connsiteX62" fmla="*/ 1628 w 131046"/>
                <a:gd name="connsiteY62" fmla="*/ 79090 h 131850"/>
                <a:gd name="connsiteX63" fmla="*/ 1950 w 131046"/>
                <a:gd name="connsiteY63" fmla="*/ 79693 h 131850"/>
                <a:gd name="connsiteX64" fmla="*/ 2191 w 131046"/>
                <a:gd name="connsiteY64" fmla="*/ 79975 h 131850"/>
                <a:gd name="connsiteX65" fmla="*/ 2713 w 131046"/>
                <a:gd name="connsiteY65" fmla="*/ 80417 h 131850"/>
                <a:gd name="connsiteX66" fmla="*/ 2995 w 131046"/>
                <a:gd name="connsiteY66" fmla="*/ 80618 h 131850"/>
                <a:gd name="connsiteX67" fmla="*/ 4000 w 131046"/>
                <a:gd name="connsiteY67" fmla="*/ 80940 h 131850"/>
                <a:gd name="connsiteX68" fmla="*/ 30812 w 131046"/>
                <a:gd name="connsiteY68" fmla="*/ 83995 h 131850"/>
                <a:gd name="connsiteX69" fmla="*/ 32742 w 131046"/>
                <a:gd name="connsiteY69" fmla="*/ 87492 h 131850"/>
                <a:gd name="connsiteX70" fmla="*/ 21888 w 131046"/>
                <a:gd name="connsiteY70" fmla="*/ 112616 h 131850"/>
                <a:gd name="connsiteX71" fmla="*/ 21687 w 131046"/>
                <a:gd name="connsiteY71" fmla="*/ 113621 h 131850"/>
                <a:gd name="connsiteX72" fmla="*/ 21727 w 131046"/>
                <a:gd name="connsiteY72" fmla="*/ 113942 h 131850"/>
                <a:gd name="connsiteX73" fmla="*/ 21848 w 131046"/>
                <a:gd name="connsiteY73" fmla="*/ 114626 h 131850"/>
                <a:gd name="connsiteX74" fmla="*/ 21968 w 131046"/>
                <a:gd name="connsiteY74" fmla="*/ 114947 h 131850"/>
                <a:gd name="connsiteX75" fmla="*/ 22330 w 131046"/>
                <a:gd name="connsiteY75" fmla="*/ 115510 h 131850"/>
                <a:gd name="connsiteX76" fmla="*/ 22531 w 131046"/>
                <a:gd name="connsiteY76" fmla="*/ 115792 h 131850"/>
                <a:gd name="connsiteX77" fmla="*/ 22612 w 131046"/>
                <a:gd name="connsiteY77" fmla="*/ 115872 h 131850"/>
                <a:gd name="connsiteX78" fmla="*/ 36922 w 131046"/>
                <a:gd name="connsiteY78" fmla="*/ 125600 h 131850"/>
                <a:gd name="connsiteX79" fmla="*/ 37043 w 131046"/>
                <a:gd name="connsiteY79" fmla="*/ 125640 h 131850"/>
                <a:gd name="connsiteX80" fmla="*/ 38008 w 131046"/>
                <a:gd name="connsiteY80" fmla="*/ 125881 h 131850"/>
                <a:gd name="connsiteX81" fmla="*/ 38209 w 131046"/>
                <a:gd name="connsiteY81" fmla="*/ 125922 h 131850"/>
                <a:gd name="connsiteX82" fmla="*/ 38249 w 131046"/>
                <a:gd name="connsiteY82" fmla="*/ 125922 h 131850"/>
                <a:gd name="connsiteX83" fmla="*/ 39093 w 131046"/>
                <a:gd name="connsiteY83" fmla="*/ 125761 h 131850"/>
                <a:gd name="connsiteX84" fmla="*/ 39374 w 131046"/>
                <a:gd name="connsiteY84" fmla="*/ 125721 h 131850"/>
                <a:gd name="connsiteX85" fmla="*/ 40339 w 131046"/>
                <a:gd name="connsiteY85" fmla="*/ 125077 h 131850"/>
                <a:gd name="connsiteX86" fmla="*/ 58991 w 131046"/>
                <a:gd name="connsiteY86" fmla="*/ 105581 h 131850"/>
                <a:gd name="connsiteX87" fmla="*/ 62046 w 131046"/>
                <a:gd name="connsiteY87" fmla="*/ 106064 h 131850"/>
                <a:gd name="connsiteX88" fmla="*/ 74950 w 131046"/>
                <a:gd name="connsiteY88" fmla="*/ 130263 h 131850"/>
                <a:gd name="connsiteX89" fmla="*/ 75432 w 131046"/>
                <a:gd name="connsiteY89" fmla="*/ 130906 h 131850"/>
                <a:gd name="connsiteX90" fmla="*/ 75714 w 131046"/>
                <a:gd name="connsiteY90" fmla="*/ 131147 h 131850"/>
                <a:gd name="connsiteX91" fmla="*/ 76035 w 131046"/>
                <a:gd name="connsiteY91" fmla="*/ 131389 h 131850"/>
                <a:gd name="connsiteX92" fmla="*/ 76357 w 131046"/>
                <a:gd name="connsiteY92" fmla="*/ 131549 h 131850"/>
                <a:gd name="connsiteX93" fmla="*/ 76719 w 131046"/>
                <a:gd name="connsiteY93" fmla="*/ 131710 h 131850"/>
                <a:gd name="connsiteX94" fmla="*/ 77241 w 131046"/>
                <a:gd name="connsiteY94" fmla="*/ 131791 h 131850"/>
                <a:gd name="connsiteX95" fmla="*/ 77482 w 131046"/>
                <a:gd name="connsiteY95" fmla="*/ 131831 h 131850"/>
                <a:gd name="connsiteX96" fmla="*/ 77482 w 131046"/>
                <a:gd name="connsiteY96" fmla="*/ 131831 h 131850"/>
                <a:gd name="connsiteX97" fmla="*/ 77482 w 131046"/>
                <a:gd name="connsiteY97" fmla="*/ 131831 h 131850"/>
                <a:gd name="connsiteX98" fmla="*/ 77482 w 131046"/>
                <a:gd name="connsiteY98" fmla="*/ 131831 h 131850"/>
                <a:gd name="connsiteX99" fmla="*/ 77965 w 131046"/>
                <a:gd name="connsiteY99" fmla="*/ 131791 h 131850"/>
                <a:gd name="connsiteX100" fmla="*/ 78166 w 131046"/>
                <a:gd name="connsiteY100" fmla="*/ 131750 h 131850"/>
                <a:gd name="connsiteX101" fmla="*/ 78166 w 131046"/>
                <a:gd name="connsiteY101" fmla="*/ 131750 h 131850"/>
                <a:gd name="connsiteX102" fmla="*/ 94486 w 131046"/>
                <a:gd name="connsiteY102" fmla="*/ 126645 h 131850"/>
                <a:gd name="connsiteX103" fmla="*/ 94607 w 131046"/>
                <a:gd name="connsiteY103" fmla="*/ 126565 h 131850"/>
                <a:gd name="connsiteX104" fmla="*/ 94929 w 131046"/>
                <a:gd name="connsiteY104" fmla="*/ 126364 h 131850"/>
                <a:gd name="connsiteX105" fmla="*/ 95411 w 131046"/>
                <a:gd name="connsiteY105" fmla="*/ 125922 h 131850"/>
                <a:gd name="connsiteX106" fmla="*/ 95612 w 131046"/>
                <a:gd name="connsiteY106" fmla="*/ 125640 h 131850"/>
                <a:gd name="connsiteX107" fmla="*/ 95933 w 131046"/>
                <a:gd name="connsiteY107" fmla="*/ 125037 h 131850"/>
                <a:gd name="connsiteX108" fmla="*/ 96054 w 131046"/>
                <a:gd name="connsiteY108" fmla="*/ 124716 h 131850"/>
                <a:gd name="connsiteX109" fmla="*/ 96134 w 131046"/>
                <a:gd name="connsiteY109" fmla="*/ 123670 h 131850"/>
                <a:gd name="connsiteX110" fmla="*/ 92476 w 131046"/>
                <a:gd name="connsiteY110" fmla="*/ 96938 h 131850"/>
                <a:gd name="connsiteX111" fmla="*/ 94969 w 131046"/>
                <a:gd name="connsiteY111" fmla="*/ 94647 h 131850"/>
                <a:gd name="connsiteX112" fmla="*/ 122022 w 131046"/>
                <a:gd name="connsiteY112" fmla="*/ 99391 h 131850"/>
                <a:gd name="connsiteX113" fmla="*/ 122505 w 131046"/>
                <a:gd name="connsiteY113" fmla="*/ 99431 h 131850"/>
                <a:gd name="connsiteX114" fmla="*/ 122987 w 131046"/>
                <a:gd name="connsiteY114" fmla="*/ 99350 h 131850"/>
                <a:gd name="connsiteX115" fmla="*/ 123188 w 131046"/>
                <a:gd name="connsiteY115" fmla="*/ 99310 h 131850"/>
                <a:gd name="connsiteX116" fmla="*/ 124032 w 131046"/>
                <a:gd name="connsiteY116" fmla="*/ 98948 h 131850"/>
                <a:gd name="connsiteX117" fmla="*/ 124233 w 131046"/>
                <a:gd name="connsiteY117" fmla="*/ 98788 h 131850"/>
                <a:gd name="connsiteX118" fmla="*/ 124756 w 131046"/>
                <a:gd name="connsiteY118" fmla="*/ 98265 h 131850"/>
                <a:gd name="connsiteX119" fmla="*/ 124917 w 131046"/>
                <a:gd name="connsiteY119" fmla="*/ 98024 h 131850"/>
                <a:gd name="connsiteX120" fmla="*/ 124997 w 131046"/>
                <a:gd name="connsiteY120" fmla="*/ 97903 h 131850"/>
                <a:gd name="connsiteX121" fmla="*/ 131067 w 131046"/>
                <a:gd name="connsiteY121" fmla="*/ 81703 h 131850"/>
                <a:gd name="connsiteX122" fmla="*/ 129740 w 131046"/>
                <a:gd name="connsiteY122" fmla="*/ 78367 h 131850"/>
                <a:gd name="connsiteX123" fmla="*/ 31294 w 131046"/>
                <a:gd name="connsiteY123" fmla="*/ 17185 h 131850"/>
                <a:gd name="connsiteX124" fmla="*/ 52479 w 131046"/>
                <a:gd name="connsiteY124" fmla="*/ 33747 h 131850"/>
                <a:gd name="connsiteX125" fmla="*/ 53404 w 131046"/>
                <a:gd name="connsiteY125" fmla="*/ 34229 h 131850"/>
                <a:gd name="connsiteX126" fmla="*/ 53725 w 131046"/>
                <a:gd name="connsiteY126" fmla="*/ 34269 h 131850"/>
                <a:gd name="connsiteX127" fmla="*/ 54208 w 131046"/>
                <a:gd name="connsiteY127" fmla="*/ 34350 h 131850"/>
                <a:gd name="connsiteX128" fmla="*/ 54409 w 131046"/>
                <a:gd name="connsiteY128" fmla="*/ 34309 h 131850"/>
                <a:gd name="connsiteX129" fmla="*/ 54811 w 131046"/>
                <a:gd name="connsiteY129" fmla="*/ 34229 h 131850"/>
                <a:gd name="connsiteX130" fmla="*/ 55172 w 131046"/>
                <a:gd name="connsiteY130" fmla="*/ 34149 h 131850"/>
                <a:gd name="connsiteX131" fmla="*/ 60438 w 131046"/>
                <a:gd name="connsiteY131" fmla="*/ 32742 h 131850"/>
                <a:gd name="connsiteX132" fmla="*/ 61122 w 131046"/>
                <a:gd name="connsiteY132" fmla="*/ 32500 h 131850"/>
                <a:gd name="connsiteX133" fmla="*/ 61122 w 131046"/>
                <a:gd name="connsiteY133" fmla="*/ 32500 h 131850"/>
                <a:gd name="connsiteX134" fmla="*/ 61926 w 131046"/>
                <a:gd name="connsiteY134" fmla="*/ 31938 h 131850"/>
                <a:gd name="connsiteX135" fmla="*/ 62086 w 131046"/>
                <a:gd name="connsiteY135" fmla="*/ 31777 h 131850"/>
                <a:gd name="connsiteX136" fmla="*/ 62609 w 131046"/>
                <a:gd name="connsiteY136" fmla="*/ 30892 h 131850"/>
                <a:gd name="connsiteX137" fmla="*/ 71573 w 131046"/>
                <a:gd name="connsiteY137" fmla="*/ 6050 h 131850"/>
                <a:gd name="connsiteX138" fmla="*/ 83070 w 131046"/>
                <a:gd name="connsiteY138" fmla="*/ 8060 h 131850"/>
                <a:gd name="connsiteX139" fmla="*/ 83271 w 131046"/>
                <a:gd name="connsiteY139" fmla="*/ 34953 h 131850"/>
                <a:gd name="connsiteX140" fmla="*/ 83271 w 131046"/>
                <a:gd name="connsiteY140" fmla="*/ 34953 h 131850"/>
                <a:gd name="connsiteX141" fmla="*/ 83472 w 131046"/>
                <a:gd name="connsiteY141" fmla="*/ 35917 h 131850"/>
                <a:gd name="connsiteX142" fmla="*/ 83552 w 131046"/>
                <a:gd name="connsiteY142" fmla="*/ 36118 h 131850"/>
                <a:gd name="connsiteX143" fmla="*/ 84075 w 131046"/>
                <a:gd name="connsiteY143" fmla="*/ 36922 h 131850"/>
                <a:gd name="connsiteX144" fmla="*/ 84196 w 131046"/>
                <a:gd name="connsiteY144" fmla="*/ 37003 h 131850"/>
                <a:gd name="connsiteX145" fmla="*/ 84598 w 131046"/>
                <a:gd name="connsiteY145" fmla="*/ 37324 h 131850"/>
                <a:gd name="connsiteX146" fmla="*/ 88738 w 131046"/>
                <a:gd name="connsiteY146" fmla="*/ 40339 h 131850"/>
                <a:gd name="connsiteX147" fmla="*/ 89100 w 131046"/>
                <a:gd name="connsiteY147" fmla="*/ 40540 h 131850"/>
                <a:gd name="connsiteX148" fmla="*/ 89502 w 131046"/>
                <a:gd name="connsiteY148" fmla="*/ 40781 h 131850"/>
                <a:gd name="connsiteX149" fmla="*/ 90145 w 131046"/>
                <a:gd name="connsiteY149" fmla="*/ 40942 h 131850"/>
                <a:gd name="connsiteX150" fmla="*/ 90547 w 131046"/>
                <a:gd name="connsiteY150" fmla="*/ 41022 h 131850"/>
                <a:gd name="connsiteX151" fmla="*/ 90668 w 131046"/>
                <a:gd name="connsiteY151" fmla="*/ 41022 h 131850"/>
                <a:gd name="connsiteX152" fmla="*/ 91592 w 131046"/>
                <a:gd name="connsiteY152" fmla="*/ 40862 h 131850"/>
                <a:gd name="connsiteX153" fmla="*/ 116555 w 131046"/>
                <a:gd name="connsiteY153" fmla="*/ 32179 h 131850"/>
                <a:gd name="connsiteX154" fmla="*/ 122183 w 131046"/>
                <a:gd name="connsiteY154" fmla="*/ 42389 h 131850"/>
                <a:gd name="connsiteX155" fmla="*/ 101481 w 131046"/>
                <a:gd name="connsiteY155" fmla="*/ 59474 h 131850"/>
                <a:gd name="connsiteX156" fmla="*/ 100476 w 131046"/>
                <a:gd name="connsiteY156" fmla="*/ 62046 h 131850"/>
                <a:gd name="connsiteX157" fmla="*/ 100757 w 131046"/>
                <a:gd name="connsiteY157" fmla="*/ 66307 h 131850"/>
                <a:gd name="connsiteX158" fmla="*/ 102164 w 131046"/>
                <a:gd name="connsiteY158" fmla="*/ 68800 h 131850"/>
                <a:gd name="connsiteX159" fmla="*/ 124957 w 131046"/>
                <a:gd name="connsiteY159" fmla="*/ 82145 h 131850"/>
                <a:gd name="connsiteX160" fmla="*/ 120857 w 131046"/>
                <a:gd name="connsiteY160" fmla="*/ 93079 h 131850"/>
                <a:gd name="connsiteX161" fmla="*/ 94366 w 131046"/>
                <a:gd name="connsiteY161" fmla="*/ 88497 h 131850"/>
                <a:gd name="connsiteX162" fmla="*/ 93361 w 131046"/>
                <a:gd name="connsiteY162" fmla="*/ 88537 h 131850"/>
                <a:gd name="connsiteX163" fmla="*/ 93120 w 131046"/>
                <a:gd name="connsiteY163" fmla="*/ 88577 h 131850"/>
                <a:gd name="connsiteX164" fmla="*/ 92275 w 131046"/>
                <a:gd name="connsiteY164" fmla="*/ 88939 h 131850"/>
                <a:gd name="connsiteX165" fmla="*/ 92115 w 131046"/>
                <a:gd name="connsiteY165" fmla="*/ 89060 h 131850"/>
                <a:gd name="connsiteX166" fmla="*/ 91753 w 131046"/>
                <a:gd name="connsiteY166" fmla="*/ 89381 h 131850"/>
                <a:gd name="connsiteX167" fmla="*/ 87572 w 131046"/>
                <a:gd name="connsiteY167" fmla="*/ 93240 h 131850"/>
                <a:gd name="connsiteX168" fmla="*/ 87090 w 131046"/>
                <a:gd name="connsiteY168" fmla="*/ 93723 h 131850"/>
                <a:gd name="connsiteX169" fmla="*/ 87050 w 131046"/>
                <a:gd name="connsiteY169" fmla="*/ 93763 h 131850"/>
                <a:gd name="connsiteX170" fmla="*/ 86607 w 131046"/>
                <a:gd name="connsiteY170" fmla="*/ 94647 h 131850"/>
                <a:gd name="connsiteX171" fmla="*/ 86527 w 131046"/>
                <a:gd name="connsiteY171" fmla="*/ 94888 h 131850"/>
                <a:gd name="connsiteX172" fmla="*/ 86447 w 131046"/>
                <a:gd name="connsiteY172" fmla="*/ 95893 h 131850"/>
                <a:gd name="connsiteX173" fmla="*/ 90024 w 131046"/>
                <a:gd name="connsiteY173" fmla="*/ 122103 h 131850"/>
                <a:gd name="connsiteX174" fmla="*/ 78889 w 131046"/>
                <a:gd name="connsiteY174" fmla="*/ 125560 h 131850"/>
                <a:gd name="connsiteX175" fmla="*/ 66227 w 131046"/>
                <a:gd name="connsiteY175" fmla="*/ 101883 h 131850"/>
                <a:gd name="connsiteX176" fmla="*/ 65584 w 131046"/>
                <a:gd name="connsiteY176" fmla="*/ 101119 h 131850"/>
                <a:gd name="connsiteX177" fmla="*/ 65423 w 131046"/>
                <a:gd name="connsiteY177" fmla="*/ 100958 h 131850"/>
                <a:gd name="connsiteX178" fmla="*/ 64579 w 131046"/>
                <a:gd name="connsiteY178" fmla="*/ 100516 h 131850"/>
                <a:gd name="connsiteX179" fmla="*/ 64418 w 131046"/>
                <a:gd name="connsiteY179" fmla="*/ 100476 h 131850"/>
                <a:gd name="connsiteX180" fmla="*/ 63936 w 131046"/>
                <a:gd name="connsiteY180" fmla="*/ 100355 h 131850"/>
                <a:gd name="connsiteX181" fmla="*/ 58589 w 131046"/>
                <a:gd name="connsiteY181" fmla="*/ 99511 h 131850"/>
                <a:gd name="connsiteX182" fmla="*/ 57906 w 131046"/>
                <a:gd name="connsiteY182" fmla="*/ 99431 h 131850"/>
                <a:gd name="connsiteX183" fmla="*/ 57825 w 131046"/>
                <a:gd name="connsiteY183" fmla="*/ 99431 h 131850"/>
                <a:gd name="connsiteX184" fmla="*/ 56901 w 131046"/>
                <a:gd name="connsiteY184" fmla="*/ 99632 h 131850"/>
                <a:gd name="connsiteX185" fmla="*/ 56660 w 131046"/>
                <a:gd name="connsiteY185" fmla="*/ 99752 h 131850"/>
                <a:gd name="connsiteX186" fmla="*/ 55856 w 131046"/>
                <a:gd name="connsiteY186" fmla="*/ 100315 h 131850"/>
                <a:gd name="connsiteX187" fmla="*/ 37565 w 131046"/>
                <a:gd name="connsiteY187" fmla="*/ 119409 h 131850"/>
                <a:gd name="connsiteX188" fmla="*/ 27918 w 131046"/>
                <a:gd name="connsiteY188" fmla="*/ 112857 h 131850"/>
                <a:gd name="connsiteX189" fmla="*/ 38530 w 131046"/>
                <a:gd name="connsiteY189" fmla="*/ 88256 h 131850"/>
                <a:gd name="connsiteX190" fmla="*/ 38731 w 131046"/>
                <a:gd name="connsiteY190" fmla="*/ 87251 h 131850"/>
                <a:gd name="connsiteX191" fmla="*/ 38731 w 131046"/>
                <a:gd name="connsiteY191" fmla="*/ 87009 h 131850"/>
                <a:gd name="connsiteX192" fmla="*/ 38570 w 131046"/>
                <a:gd name="connsiteY192" fmla="*/ 86085 h 131850"/>
                <a:gd name="connsiteX193" fmla="*/ 38490 w 131046"/>
                <a:gd name="connsiteY193" fmla="*/ 85964 h 131850"/>
                <a:gd name="connsiteX194" fmla="*/ 38249 w 131046"/>
                <a:gd name="connsiteY194" fmla="*/ 85482 h 131850"/>
                <a:gd name="connsiteX195" fmla="*/ 35234 w 131046"/>
                <a:gd name="connsiteY195" fmla="*/ 80015 h 131850"/>
                <a:gd name="connsiteX196" fmla="*/ 34872 w 131046"/>
                <a:gd name="connsiteY196" fmla="*/ 79412 h 131850"/>
                <a:gd name="connsiteX197" fmla="*/ 34872 w 131046"/>
                <a:gd name="connsiteY197" fmla="*/ 79372 h 131850"/>
                <a:gd name="connsiteX198" fmla="*/ 34149 w 131046"/>
                <a:gd name="connsiteY198" fmla="*/ 78729 h 131850"/>
                <a:gd name="connsiteX199" fmla="*/ 33948 w 131046"/>
                <a:gd name="connsiteY199" fmla="*/ 78608 h 131850"/>
                <a:gd name="connsiteX200" fmla="*/ 32983 w 131046"/>
                <a:gd name="connsiteY200" fmla="*/ 78286 h 131850"/>
                <a:gd name="connsiteX201" fmla="*/ 6733 w 131046"/>
                <a:gd name="connsiteY201" fmla="*/ 75432 h 131850"/>
                <a:gd name="connsiteX202" fmla="*/ 6010 w 131046"/>
                <a:gd name="connsiteY202" fmla="*/ 66347 h 131850"/>
                <a:gd name="connsiteX203" fmla="*/ 6090 w 131046"/>
                <a:gd name="connsiteY203" fmla="*/ 63775 h 131850"/>
                <a:gd name="connsiteX204" fmla="*/ 32139 w 131046"/>
                <a:gd name="connsiteY204" fmla="*/ 57343 h 131850"/>
                <a:gd name="connsiteX205" fmla="*/ 33063 w 131046"/>
                <a:gd name="connsiteY205" fmla="*/ 56901 h 131850"/>
                <a:gd name="connsiteX206" fmla="*/ 33264 w 131046"/>
                <a:gd name="connsiteY206" fmla="*/ 56780 h 131850"/>
                <a:gd name="connsiteX207" fmla="*/ 33907 w 131046"/>
                <a:gd name="connsiteY207" fmla="*/ 56057 h 131850"/>
                <a:gd name="connsiteX208" fmla="*/ 33948 w 131046"/>
                <a:gd name="connsiteY208" fmla="*/ 55936 h 131850"/>
                <a:gd name="connsiteX209" fmla="*/ 34189 w 131046"/>
                <a:gd name="connsiteY209" fmla="*/ 55454 h 131850"/>
                <a:gd name="connsiteX210" fmla="*/ 36440 w 131046"/>
                <a:gd name="connsiteY210" fmla="*/ 50188 h 131850"/>
                <a:gd name="connsiteX211" fmla="*/ 36681 w 131046"/>
                <a:gd name="connsiteY211" fmla="*/ 49504 h 131850"/>
                <a:gd name="connsiteX212" fmla="*/ 36681 w 131046"/>
                <a:gd name="connsiteY212" fmla="*/ 49464 h 131850"/>
                <a:gd name="connsiteX213" fmla="*/ 36721 w 131046"/>
                <a:gd name="connsiteY213" fmla="*/ 48499 h 131850"/>
                <a:gd name="connsiteX214" fmla="*/ 36681 w 131046"/>
                <a:gd name="connsiteY214" fmla="*/ 48258 h 131850"/>
                <a:gd name="connsiteX215" fmla="*/ 36319 w 131046"/>
                <a:gd name="connsiteY215" fmla="*/ 47293 h 131850"/>
                <a:gd name="connsiteX216" fmla="*/ 22491 w 131046"/>
                <a:gd name="connsiteY216" fmla="*/ 24823 h 131850"/>
                <a:gd name="connsiteX217" fmla="*/ 31294 w 131046"/>
                <a:gd name="connsiteY217" fmla="*/ 17185 h 13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131046" h="131850">
                  <a:moveTo>
                    <a:pt x="129740" y="78367"/>
                  </a:moveTo>
                  <a:lnTo>
                    <a:pt x="106425" y="64740"/>
                  </a:lnTo>
                  <a:cubicBezTo>
                    <a:pt x="106385" y="64177"/>
                    <a:pt x="106345" y="63614"/>
                    <a:pt x="106305" y="63051"/>
                  </a:cubicBezTo>
                  <a:lnTo>
                    <a:pt x="127449" y="45605"/>
                  </a:lnTo>
                  <a:cubicBezTo>
                    <a:pt x="128414" y="44801"/>
                    <a:pt x="128735" y="43515"/>
                    <a:pt x="128293" y="42349"/>
                  </a:cubicBezTo>
                  <a:cubicBezTo>
                    <a:pt x="126203" y="36962"/>
                    <a:pt x="123389" y="31857"/>
                    <a:pt x="119932" y="27194"/>
                  </a:cubicBezTo>
                  <a:cubicBezTo>
                    <a:pt x="119892" y="27154"/>
                    <a:pt x="119852" y="27114"/>
                    <a:pt x="119811" y="27074"/>
                  </a:cubicBezTo>
                  <a:cubicBezTo>
                    <a:pt x="119731" y="26993"/>
                    <a:pt x="119651" y="26913"/>
                    <a:pt x="119570" y="26832"/>
                  </a:cubicBezTo>
                  <a:cubicBezTo>
                    <a:pt x="119409" y="26672"/>
                    <a:pt x="119249" y="26551"/>
                    <a:pt x="119048" y="26430"/>
                  </a:cubicBezTo>
                  <a:cubicBezTo>
                    <a:pt x="118927" y="26350"/>
                    <a:pt x="118847" y="26310"/>
                    <a:pt x="118726" y="26270"/>
                  </a:cubicBezTo>
                  <a:cubicBezTo>
                    <a:pt x="118525" y="26189"/>
                    <a:pt x="118324" y="26149"/>
                    <a:pt x="118083" y="26109"/>
                  </a:cubicBezTo>
                  <a:cubicBezTo>
                    <a:pt x="117962" y="26109"/>
                    <a:pt x="117842" y="26069"/>
                    <a:pt x="117721" y="26069"/>
                  </a:cubicBezTo>
                  <a:cubicBezTo>
                    <a:pt x="117359" y="26069"/>
                    <a:pt x="117038" y="26109"/>
                    <a:pt x="116716" y="26189"/>
                  </a:cubicBezTo>
                  <a:lnTo>
                    <a:pt x="91230" y="35033"/>
                  </a:lnTo>
                  <a:cubicBezTo>
                    <a:pt x="90507" y="34470"/>
                    <a:pt x="89783" y="33948"/>
                    <a:pt x="89019" y="33425"/>
                  </a:cubicBezTo>
                  <a:lnTo>
                    <a:pt x="88778" y="5969"/>
                  </a:lnTo>
                  <a:cubicBezTo>
                    <a:pt x="88778" y="5608"/>
                    <a:pt x="88698" y="5286"/>
                    <a:pt x="88577" y="4965"/>
                  </a:cubicBezTo>
                  <a:cubicBezTo>
                    <a:pt x="88537" y="4844"/>
                    <a:pt x="88457" y="4764"/>
                    <a:pt x="88416" y="4643"/>
                  </a:cubicBezTo>
                  <a:cubicBezTo>
                    <a:pt x="88336" y="4482"/>
                    <a:pt x="88215" y="4281"/>
                    <a:pt x="88095" y="4161"/>
                  </a:cubicBezTo>
                  <a:cubicBezTo>
                    <a:pt x="87974" y="4040"/>
                    <a:pt x="87854" y="3919"/>
                    <a:pt x="87733" y="3799"/>
                  </a:cubicBezTo>
                  <a:cubicBezTo>
                    <a:pt x="87653" y="3718"/>
                    <a:pt x="87532" y="3638"/>
                    <a:pt x="87411" y="3598"/>
                  </a:cubicBezTo>
                  <a:cubicBezTo>
                    <a:pt x="87210" y="3477"/>
                    <a:pt x="87050" y="3357"/>
                    <a:pt x="86849" y="3316"/>
                  </a:cubicBezTo>
                  <a:cubicBezTo>
                    <a:pt x="86849" y="3316"/>
                    <a:pt x="86849" y="3316"/>
                    <a:pt x="86808" y="3316"/>
                  </a:cubicBezTo>
                  <a:cubicBezTo>
                    <a:pt x="81462" y="1588"/>
                    <a:pt x="75714" y="583"/>
                    <a:pt x="69764" y="301"/>
                  </a:cubicBezTo>
                  <a:cubicBezTo>
                    <a:pt x="69724" y="301"/>
                    <a:pt x="69684" y="301"/>
                    <a:pt x="69604" y="342"/>
                  </a:cubicBezTo>
                  <a:cubicBezTo>
                    <a:pt x="69443" y="342"/>
                    <a:pt x="69282" y="382"/>
                    <a:pt x="69121" y="422"/>
                  </a:cubicBezTo>
                  <a:cubicBezTo>
                    <a:pt x="68960" y="462"/>
                    <a:pt x="68840" y="462"/>
                    <a:pt x="68719" y="543"/>
                  </a:cubicBezTo>
                  <a:cubicBezTo>
                    <a:pt x="68518" y="623"/>
                    <a:pt x="68357" y="703"/>
                    <a:pt x="68197" y="784"/>
                  </a:cubicBezTo>
                  <a:cubicBezTo>
                    <a:pt x="68076" y="864"/>
                    <a:pt x="67955" y="945"/>
                    <a:pt x="67835" y="1025"/>
                  </a:cubicBezTo>
                  <a:cubicBezTo>
                    <a:pt x="67714" y="1146"/>
                    <a:pt x="67553" y="1226"/>
                    <a:pt x="67473" y="1347"/>
                  </a:cubicBezTo>
                  <a:cubicBezTo>
                    <a:pt x="67272" y="1588"/>
                    <a:pt x="67071" y="1869"/>
                    <a:pt x="66950" y="2191"/>
                  </a:cubicBezTo>
                  <a:lnTo>
                    <a:pt x="57785" y="27476"/>
                  </a:lnTo>
                  <a:cubicBezTo>
                    <a:pt x="56780" y="27717"/>
                    <a:pt x="55775" y="27958"/>
                    <a:pt x="54811" y="28280"/>
                  </a:cubicBezTo>
                  <a:lnTo>
                    <a:pt x="33184" y="11356"/>
                  </a:lnTo>
                  <a:cubicBezTo>
                    <a:pt x="32902" y="11155"/>
                    <a:pt x="32581" y="10994"/>
                    <a:pt x="32259" y="10874"/>
                  </a:cubicBezTo>
                  <a:cubicBezTo>
                    <a:pt x="32139" y="10833"/>
                    <a:pt x="32058" y="10833"/>
                    <a:pt x="31938" y="10833"/>
                  </a:cubicBezTo>
                  <a:cubicBezTo>
                    <a:pt x="31696" y="10793"/>
                    <a:pt x="31455" y="10753"/>
                    <a:pt x="31214" y="10793"/>
                  </a:cubicBezTo>
                  <a:cubicBezTo>
                    <a:pt x="31093" y="10793"/>
                    <a:pt x="31013" y="10793"/>
                    <a:pt x="30892" y="10833"/>
                  </a:cubicBezTo>
                  <a:cubicBezTo>
                    <a:pt x="30651" y="10874"/>
                    <a:pt x="30450" y="10954"/>
                    <a:pt x="30209" y="11034"/>
                  </a:cubicBezTo>
                  <a:cubicBezTo>
                    <a:pt x="30089" y="11075"/>
                    <a:pt x="30008" y="11115"/>
                    <a:pt x="29928" y="11155"/>
                  </a:cubicBezTo>
                  <a:cubicBezTo>
                    <a:pt x="29888" y="11195"/>
                    <a:pt x="29847" y="11195"/>
                    <a:pt x="29807" y="11195"/>
                  </a:cubicBezTo>
                  <a:cubicBezTo>
                    <a:pt x="25104" y="14331"/>
                    <a:pt x="20722" y="18190"/>
                    <a:pt x="16823" y="22652"/>
                  </a:cubicBezTo>
                  <a:cubicBezTo>
                    <a:pt x="16783" y="22692"/>
                    <a:pt x="16783" y="22732"/>
                    <a:pt x="16743" y="22772"/>
                  </a:cubicBezTo>
                  <a:cubicBezTo>
                    <a:pt x="16662" y="22853"/>
                    <a:pt x="16622" y="22973"/>
                    <a:pt x="16542" y="23094"/>
                  </a:cubicBezTo>
                  <a:cubicBezTo>
                    <a:pt x="16421" y="23295"/>
                    <a:pt x="16341" y="23496"/>
                    <a:pt x="16260" y="23697"/>
                  </a:cubicBezTo>
                  <a:cubicBezTo>
                    <a:pt x="16220" y="23818"/>
                    <a:pt x="16180" y="23938"/>
                    <a:pt x="16180" y="24059"/>
                  </a:cubicBezTo>
                  <a:cubicBezTo>
                    <a:pt x="16140" y="24300"/>
                    <a:pt x="16140" y="24501"/>
                    <a:pt x="16140" y="24742"/>
                  </a:cubicBezTo>
                  <a:cubicBezTo>
                    <a:pt x="16140" y="24863"/>
                    <a:pt x="16140" y="24943"/>
                    <a:pt x="16180" y="25064"/>
                  </a:cubicBezTo>
                  <a:cubicBezTo>
                    <a:pt x="16260" y="25385"/>
                    <a:pt x="16341" y="25747"/>
                    <a:pt x="16542" y="26028"/>
                  </a:cubicBezTo>
                  <a:lnTo>
                    <a:pt x="30651" y="48982"/>
                  </a:lnTo>
                  <a:cubicBezTo>
                    <a:pt x="30169" y="49987"/>
                    <a:pt x="29727" y="51032"/>
                    <a:pt x="29325" y="52117"/>
                  </a:cubicBezTo>
                  <a:lnTo>
                    <a:pt x="2713" y="58710"/>
                  </a:lnTo>
                  <a:cubicBezTo>
                    <a:pt x="2392" y="58790"/>
                    <a:pt x="2070" y="58951"/>
                    <a:pt x="1789" y="59152"/>
                  </a:cubicBezTo>
                  <a:cubicBezTo>
                    <a:pt x="1668" y="59232"/>
                    <a:pt x="1548" y="59353"/>
                    <a:pt x="1427" y="59474"/>
                  </a:cubicBezTo>
                  <a:cubicBezTo>
                    <a:pt x="1306" y="59594"/>
                    <a:pt x="1186" y="59715"/>
                    <a:pt x="1105" y="59835"/>
                  </a:cubicBezTo>
                  <a:cubicBezTo>
                    <a:pt x="985" y="59956"/>
                    <a:pt x="904" y="60117"/>
                    <a:pt x="824" y="60278"/>
                  </a:cubicBezTo>
                  <a:cubicBezTo>
                    <a:pt x="744" y="60438"/>
                    <a:pt x="703" y="60599"/>
                    <a:pt x="623" y="60760"/>
                  </a:cubicBezTo>
                  <a:cubicBezTo>
                    <a:pt x="583" y="60881"/>
                    <a:pt x="543" y="61041"/>
                    <a:pt x="543" y="61162"/>
                  </a:cubicBezTo>
                  <a:cubicBezTo>
                    <a:pt x="543" y="61202"/>
                    <a:pt x="502" y="61282"/>
                    <a:pt x="502" y="61323"/>
                  </a:cubicBezTo>
                  <a:cubicBezTo>
                    <a:pt x="422" y="63011"/>
                    <a:pt x="301" y="64659"/>
                    <a:pt x="301" y="66347"/>
                  </a:cubicBezTo>
                  <a:cubicBezTo>
                    <a:pt x="301" y="70327"/>
                    <a:pt x="703" y="74347"/>
                    <a:pt x="1467" y="78568"/>
                  </a:cubicBezTo>
                  <a:cubicBezTo>
                    <a:pt x="1467" y="78608"/>
                    <a:pt x="1507" y="78688"/>
                    <a:pt x="1507" y="78729"/>
                  </a:cubicBezTo>
                  <a:cubicBezTo>
                    <a:pt x="1548" y="78849"/>
                    <a:pt x="1588" y="78970"/>
                    <a:pt x="1628" y="79090"/>
                  </a:cubicBezTo>
                  <a:cubicBezTo>
                    <a:pt x="1708" y="79291"/>
                    <a:pt x="1789" y="79492"/>
                    <a:pt x="1950" y="79693"/>
                  </a:cubicBezTo>
                  <a:cubicBezTo>
                    <a:pt x="2030" y="79814"/>
                    <a:pt x="2110" y="79894"/>
                    <a:pt x="2191" y="79975"/>
                  </a:cubicBezTo>
                  <a:cubicBezTo>
                    <a:pt x="2352" y="80136"/>
                    <a:pt x="2512" y="80296"/>
                    <a:pt x="2713" y="80417"/>
                  </a:cubicBezTo>
                  <a:cubicBezTo>
                    <a:pt x="2794" y="80497"/>
                    <a:pt x="2874" y="80538"/>
                    <a:pt x="2995" y="80618"/>
                  </a:cubicBezTo>
                  <a:cubicBezTo>
                    <a:pt x="3316" y="80779"/>
                    <a:pt x="3638" y="80899"/>
                    <a:pt x="4000" y="80940"/>
                  </a:cubicBezTo>
                  <a:lnTo>
                    <a:pt x="30812" y="83995"/>
                  </a:lnTo>
                  <a:cubicBezTo>
                    <a:pt x="31415" y="85201"/>
                    <a:pt x="32058" y="86406"/>
                    <a:pt x="32742" y="87492"/>
                  </a:cubicBezTo>
                  <a:lnTo>
                    <a:pt x="21888" y="112616"/>
                  </a:lnTo>
                  <a:cubicBezTo>
                    <a:pt x="21727" y="112937"/>
                    <a:pt x="21687" y="113299"/>
                    <a:pt x="21687" y="113621"/>
                  </a:cubicBezTo>
                  <a:cubicBezTo>
                    <a:pt x="21687" y="113741"/>
                    <a:pt x="21687" y="113822"/>
                    <a:pt x="21727" y="113942"/>
                  </a:cubicBezTo>
                  <a:cubicBezTo>
                    <a:pt x="21727" y="114184"/>
                    <a:pt x="21767" y="114385"/>
                    <a:pt x="21848" y="114626"/>
                  </a:cubicBezTo>
                  <a:cubicBezTo>
                    <a:pt x="21888" y="114746"/>
                    <a:pt x="21928" y="114867"/>
                    <a:pt x="21968" y="114947"/>
                  </a:cubicBezTo>
                  <a:cubicBezTo>
                    <a:pt x="22049" y="115148"/>
                    <a:pt x="22169" y="115349"/>
                    <a:pt x="22330" y="115510"/>
                  </a:cubicBezTo>
                  <a:cubicBezTo>
                    <a:pt x="22411" y="115591"/>
                    <a:pt x="22451" y="115711"/>
                    <a:pt x="22531" y="115792"/>
                  </a:cubicBezTo>
                  <a:cubicBezTo>
                    <a:pt x="22571" y="115832"/>
                    <a:pt x="22571" y="115872"/>
                    <a:pt x="22612" y="115872"/>
                  </a:cubicBezTo>
                  <a:cubicBezTo>
                    <a:pt x="26953" y="119731"/>
                    <a:pt x="31777" y="122987"/>
                    <a:pt x="36922" y="125600"/>
                  </a:cubicBezTo>
                  <a:cubicBezTo>
                    <a:pt x="36962" y="125640"/>
                    <a:pt x="37003" y="125600"/>
                    <a:pt x="37043" y="125640"/>
                  </a:cubicBezTo>
                  <a:cubicBezTo>
                    <a:pt x="37364" y="125761"/>
                    <a:pt x="37686" y="125841"/>
                    <a:pt x="38008" y="125881"/>
                  </a:cubicBezTo>
                  <a:cubicBezTo>
                    <a:pt x="38088" y="125881"/>
                    <a:pt x="38128" y="125922"/>
                    <a:pt x="38209" y="125922"/>
                  </a:cubicBezTo>
                  <a:cubicBezTo>
                    <a:pt x="38209" y="125922"/>
                    <a:pt x="38249" y="125922"/>
                    <a:pt x="38249" y="125922"/>
                  </a:cubicBezTo>
                  <a:cubicBezTo>
                    <a:pt x="38530" y="125922"/>
                    <a:pt x="38812" y="125841"/>
                    <a:pt x="39093" y="125761"/>
                  </a:cubicBezTo>
                  <a:cubicBezTo>
                    <a:pt x="39173" y="125721"/>
                    <a:pt x="39254" y="125721"/>
                    <a:pt x="39374" y="125721"/>
                  </a:cubicBezTo>
                  <a:cubicBezTo>
                    <a:pt x="39736" y="125560"/>
                    <a:pt x="40058" y="125359"/>
                    <a:pt x="40339" y="125077"/>
                  </a:cubicBezTo>
                  <a:lnTo>
                    <a:pt x="58991" y="105581"/>
                  </a:lnTo>
                  <a:cubicBezTo>
                    <a:pt x="59996" y="105782"/>
                    <a:pt x="61001" y="105943"/>
                    <a:pt x="62046" y="106064"/>
                  </a:cubicBezTo>
                  <a:lnTo>
                    <a:pt x="74950" y="130263"/>
                  </a:lnTo>
                  <a:cubicBezTo>
                    <a:pt x="75071" y="130504"/>
                    <a:pt x="75231" y="130705"/>
                    <a:pt x="75432" y="130906"/>
                  </a:cubicBezTo>
                  <a:cubicBezTo>
                    <a:pt x="75513" y="130987"/>
                    <a:pt x="75633" y="131067"/>
                    <a:pt x="75714" y="131147"/>
                  </a:cubicBezTo>
                  <a:cubicBezTo>
                    <a:pt x="75834" y="131228"/>
                    <a:pt x="75915" y="131308"/>
                    <a:pt x="76035" y="131389"/>
                  </a:cubicBezTo>
                  <a:cubicBezTo>
                    <a:pt x="76156" y="131469"/>
                    <a:pt x="76276" y="131469"/>
                    <a:pt x="76357" y="131549"/>
                  </a:cubicBezTo>
                  <a:cubicBezTo>
                    <a:pt x="76477" y="131590"/>
                    <a:pt x="76598" y="131670"/>
                    <a:pt x="76719" y="131710"/>
                  </a:cubicBezTo>
                  <a:cubicBezTo>
                    <a:pt x="76879" y="131750"/>
                    <a:pt x="77080" y="131750"/>
                    <a:pt x="77241" y="131791"/>
                  </a:cubicBezTo>
                  <a:cubicBezTo>
                    <a:pt x="77322" y="131791"/>
                    <a:pt x="77402" y="131831"/>
                    <a:pt x="77482" y="131831"/>
                  </a:cubicBezTo>
                  <a:cubicBezTo>
                    <a:pt x="77482" y="131831"/>
                    <a:pt x="77482" y="131831"/>
                    <a:pt x="77482" y="131831"/>
                  </a:cubicBezTo>
                  <a:cubicBezTo>
                    <a:pt x="77482" y="131831"/>
                    <a:pt x="77482" y="131831"/>
                    <a:pt x="77482" y="131831"/>
                  </a:cubicBezTo>
                  <a:cubicBezTo>
                    <a:pt x="77482" y="131831"/>
                    <a:pt x="77482" y="131831"/>
                    <a:pt x="77482" y="131831"/>
                  </a:cubicBezTo>
                  <a:cubicBezTo>
                    <a:pt x="77643" y="131831"/>
                    <a:pt x="77804" y="131831"/>
                    <a:pt x="77965" y="131791"/>
                  </a:cubicBezTo>
                  <a:cubicBezTo>
                    <a:pt x="78045" y="131791"/>
                    <a:pt x="78085" y="131750"/>
                    <a:pt x="78166" y="131750"/>
                  </a:cubicBezTo>
                  <a:cubicBezTo>
                    <a:pt x="78166" y="131750"/>
                    <a:pt x="78166" y="131750"/>
                    <a:pt x="78166" y="131750"/>
                  </a:cubicBezTo>
                  <a:cubicBezTo>
                    <a:pt x="83794" y="130745"/>
                    <a:pt x="89301" y="129057"/>
                    <a:pt x="94486" y="126645"/>
                  </a:cubicBezTo>
                  <a:cubicBezTo>
                    <a:pt x="94527" y="126605"/>
                    <a:pt x="94567" y="126565"/>
                    <a:pt x="94607" y="126565"/>
                  </a:cubicBezTo>
                  <a:cubicBezTo>
                    <a:pt x="94728" y="126525"/>
                    <a:pt x="94808" y="126444"/>
                    <a:pt x="94929" y="126364"/>
                  </a:cubicBezTo>
                  <a:cubicBezTo>
                    <a:pt x="95130" y="126243"/>
                    <a:pt x="95290" y="126082"/>
                    <a:pt x="95411" y="125922"/>
                  </a:cubicBezTo>
                  <a:cubicBezTo>
                    <a:pt x="95491" y="125841"/>
                    <a:pt x="95572" y="125721"/>
                    <a:pt x="95612" y="125640"/>
                  </a:cubicBezTo>
                  <a:cubicBezTo>
                    <a:pt x="95733" y="125439"/>
                    <a:pt x="95853" y="125238"/>
                    <a:pt x="95933" y="125037"/>
                  </a:cubicBezTo>
                  <a:cubicBezTo>
                    <a:pt x="95974" y="124917"/>
                    <a:pt x="96014" y="124836"/>
                    <a:pt x="96054" y="124716"/>
                  </a:cubicBezTo>
                  <a:cubicBezTo>
                    <a:pt x="96134" y="124394"/>
                    <a:pt x="96175" y="124032"/>
                    <a:pt x="96134" y="123670"/>
                  </a:cubicBezTo>
                  <a:lnTo>
                    <a:pt x="92476" y="96938"/>
                  </a:lnTo>
                  <a:cubicBezTo>
                    <a:pt x="93321" y="96215"/>
                    <a:pt x="94165" y="95451"/>
                    <a:pt x="94969" y="94647"/>
                  </a:cubicBezTo>
                  <a:lnTo>
                    <a:pt x="122022" y="99391"/>
                  </a:lnTo>
                  <a:cubicBezTo>
                    <a:pt x="122183" y="99431"/>
                    <a:pt x="122344" y="99431"/>
                    <a:pt x="122505" y="99431"/>
                  </a:cubicBezTo>
                  <a:cubicBezTo>
                    <a:pt x="122665" y="99431"/>
                    <a:pt x="122826" y="99391"/>
                    <a:pt x="122987" y="99350"/>
                  </a:cubicBezTo>
                  <a:cubicBezTo>
                    <a:pt x="123067" y="99350"/>
                    <a:pt x="123148" y="99350"/>
                    <a:pt x="123188" y="99310"/>
                  </a:cubicBezTo>
                  <a:cubicBezTo>
                    <a:pt x="123510" y="99230"/>
                    <a:pt x="123791" y="99109"/>
                    <a:pt x="124032" y="98948"/>
                  </a:cubicBezTo>
                  <a:cubicBezTo>
                    <a:pt x="124113" y="98908"/>
                    <a:pt x="124193" y="98828"/>
                    <a:pt x="124233" y="98788"/>
                  </a:cubicBezTo>
                  <a:cubicBezTo>
                    <a:pt x="124434" y="98627"/>
                    <a:pt x="124595" y="98466"/>
                    <a:pt x="124756" y="98265"/>
                  </a:cubicBezTo>
                  <a:cubicBezTo>
                    <a:pt x="124796" y="98185"/>
                    <a:pt x="124876" y="98104"/>
                    <a:pt x="124917" y="98024"/>
                  </a:cubicBezTo>
                  <a:cubicBezTo>
                    <a:pt x="124957" y="97984"/>
                    <a:pt x="124957" y="97943"/>
                    <a:pt x="124997" y="97903"/>
                  </a:cubicBezTo>
                  <a:cubicBezTo>
                    <a:pt x="127690" y="92919"/>
                    <a:pt x="129740" y="87452"/>
                    <a:pt x="131067" y="81703"/>
                  </a:cubicBezTo>
                  <a:cubicBezTo>
                    <a:pt x="131348" y="80256"/>
                    <a:pt x="130826" y="79010"/>
                    <a:pt x="129740" y="78367"/>
                  </a:cubicBezTo>
                  <a:close/>
                  <a:moveTo>
                    <a:pt x="31294" y="17185"/>
                  </a:moveTo>
                  <a:lnTo>
                    <a:pt x="52479" y="33747"/>
                  </a:lnTo>
                  <a:cubicBezTo>
                    <a:pt x="52760" y="33988"/>
                    <a:pt x="53082" y="34108"/>
                    <a:pt x="53404" y="34229"/>
                  </a:cubicBezTo>
                  <a:cubicBezTo>
                    <a:pt x="53524" y="34269"/>
                    <a:pt x="53605" y="34269"/>
                    <a:pt x="53725" y="34269"/>
                  </a:cubicBezTo>
                  <a:cubicBezTo>
                    <a:pt x="53886" y="34309"/>
                    <a:pt x="54047" y="34350"/>
                    <a:pt x="54208" y="34350"/>
                  </a:cubicBezTo>
                  <a:cubicBezTo>
                    <a:pt x="54288" y="34350"/>
                    <a:pt x="54328" y="34309"/>
                    <a:pt x="54409" y="34309"/>
                  </a:cubicBezTo>
                  <a:cubicBezTo>
                    <a:pt x="54529" y="34309"/>
                    <a:pt x="54650" y="34269"/>
                    <a:pt x="54811" y="34229"/>
                  </a:cubicBezTo>
                  <a:cubicBezTo>
                    <a:pt x="54931" y="34189"/>
                    <a:pt x="55052" y="34189"/>
                    <a:pt x="55172" y="34149"/>
                  </a:cubicBezTo>
                  <a:cubicBezTo>
                    <a:pt x="56901" y="33546"/>
                    <a:pt x="58670" y="33063"/>
                    <a:pt x="60438" y="32742"/>
                  </a:cubicBezTo>
                  <a:cubicBezTo>
                    <a:pt x="60679" y="32701"/>
                    <a:pt x="60921" y="32621"/>
                    <a:pt x="61122" y="32500"/>
                  </a:cubicBezTo>
                  <a:cubicBezTo>
                    <a:pt x="61122" y="32500"/>
                    <a:pt x="61122" y="32500"/>
                    <a:pt x="61122" y="32500"/>
                  </a:cubicBezTo>
                  <a:cubicBezTo>
                    <a:pt x="61403" y="32380"/>
                    <a:pt x="61684" y="32139"/>
                    <a:pt x="61926" y="31938"/>
                  </a:cubicBezTo>
                  <a:cubicBezTo>
                    <a:pt x="61966" y="31897"/>
                    <a:pt x="62046" y="31817"/>
                    <a:pt x="62086" y="31777"/>
                  </a:cubicBezTo>
                  <a:cubicBezTo>
                    <a:pt x="62287" y="31536"/>
                    <a:pt x="62488" y="31254"/>
                    <a:pt x="62609" y="30892"/>
                  </a:cubicBezTo>
                  <a:lnTo>
                    <a:pt x="71573" y="6050"/>
                  </a:lnTo>
                  <a:cubicBezTo>
                    <a:pt x="75553" y="6371"/>
                    <a:pt x="79412" y="7055"/>
                    <a:pt x="83070" y="8060"/>
                  </a:cubicBezTo>
                  <a:lnTo>
                    <a:pt x="83271" y="34953"/>
                  </a:lnTo>
                  <a:cubicBezTo>
                    <a:pt x="83271" y="34953"/>
                    <a:pt x="83271" y="34953"/>
                    <a:pt x="83271" y="34953"/>
                  </a:cubicBezTo>
                  <a:cubicBezTo>
                    <a:pt x="83271" y="35314"/>
                    <a:pt x="83351" y="35636"/>
                    <a:pt x="83472" y="35917"/>
                  </a:cubicBezTo>
                  <a:cubicBezTo>
                    <a:pt x="83512" y="35998"/>
                    <a:pt x="83512" y="36078"/>
                    <a:pt x="83552" y="36118"/>
                  </a:cubicBezTo>
                  <a:cubicBezTo>
                    <a:pt x="83673" y="36400"/>
                    <a:pt x="83874" y="36681"/>
                    <a:pt x="84075" y="36922"/>
                  </a:cubicBezTo>
                  <a:cubicBezTo>
                    <a:pt x="84115" y="36962"/>
                    <a:pt x="84155" y="36962"/>
                    <a:pt x="84196" y="37003"/>
                  </a:cubicBezTo>
                  <a:cubicBezTo>
                    <a:pt x="84316" y="37123"/>
                    <a:pt x="84437" y="37244"/>
                    <a:pt x="84598" y="37324"/>
                  </a:cubicBezTo>
                  <a:cubicBezTo>
                    <a:pt x="86085" y="38249"/>
                    <a:pt x="87492" y="39294"/>
                    <a:pt x="88738" y="40339"/>
                  </a:cubicBezTo>
                  <a:cubicBezTo>
                    <a:pt x="88859" y="40420"/>
                    <a:pt x="88979" y="40460"/>
                    <a:pt x="89100" y="40540"/>
                  </a:cubicBezTo>
                  <a:cubicBezTo>
                    <a:pt x="89220" y="40620"/>
                    <a:pt x="89341" y="40701"/>
                    <a:pt x="89502" y="40781"/>
                  </a:cubicBezTo>
                  <a:cubicBezTo>
                    <a:pt x="89703" y="40862"/>
                    <a:pt x="89904" y="40902"/>
                    <a:pt x="90145" y="40942"/>
                  </a:cubicBezTo>
                  <a:cubicBezTo>
                    <a:pt x="90266" y="40982"/>
                    <a:pt x="90386" y="41022"/>
                    <a:pt x="90547" y="41022"/>
                  </a:cubicBezTo>
                  <a:cubicBezTo>
                    <a:pt x="90587" y="41022"/>
                    <a:pt x="90627" y="41022"/>
                    <a:pt x="90668" y="41022"/>
                  </a:cubicBezTo>
                  <a:cubicBezTo>
                    <a:pt x="90989" y="41022"/>
                    <a:pt x="91311" y="40982"/>
                    <a:pt x="91592" y="40862"/>
                  </a:cubicBezTo>
                  <a:lnTo>
                    <a:pt x="116555" y="32179"/>
                  </a:lnTo>
                  <a:cubicBezTo>
                    <a:pt x="118766" y="35395"/>
                    <a:pt x="120656" y="38852"/>
                    <a:pt x="122183" y="42389"/>
                  </a:cubicBezTo>
                  <a:lnTo>
                    <a:pt x="101481" y="59474"/>
                  </a:lnTo>
                  <a:cubicBezTo>
                    <a:pt x="100717" y="60077"/>
                    <a:pt x="100355" y="61081"/>
                    <a:pt x="100476" y="62046"/>
                  </a:cubicBezTo>
                  <a:cubicBezTo>
                    <a:pt x="100677" y="63614"/>
                    <a:pt x="100757" y="64981"/>
                    <a:pt x="100757" y="66307"/>
                  </a:cubicBezTo>
                  <a:cubicBezTo>
                    <a:pt x="100757" y="67312"/>
                    <a:pt x="101280" y="68277"/>
                    <a:pt x="102164" y="68800"/>
                  </a:cubicBezTo>
                  <a:lnTo>
                    <a:pt x="124957" y="82145"/>
                  </a:lnTo>
                  <a:cubicBezTo>
                    <a:pt x="123912" y="85964"/>
                    <a:pt x="122545" y="89622"/>
                    <a:pt x="120857" y="93079"/>
                  </a:cubicBezTo>
                  <a:lnTo>
                    <a:pt x="94366" y="88497"/>
                  </a:lnTo>
                  <a:cubicBezTo>
                    <a:pt x="94044" y="88457"/>
                    <a:pt x="93682" y="88457"/>
                    <a:pt x="93361" y="88537"/>
                  </a:cubicBezTo>
                  <a:cubicBezTo>
                    <a:pt x="93280" y="88537"/>
                    <a:pt x="93200" y="88577"/>
                    <a:pt x="93120" y="88577"/>
                  </a:cubicBezTo>
                  <a:cubicBezTo>
                    <a:pt x="92838" y="88658"/>
                    <a:pt x="92517" y="88778"/>
                    <a:pt x="92275" y="88939"/>
                  </a:cubicBezTo>
                  <a:cubicBezTo>
                    <a:pt x="92235" y="88979"/>
                    <a:pt x="92195" y="89019"/>
                    <a:pt x="92115" y="89060"/>
                  </a:cubicBezTo>
                  <a:cubicBezTo>
                    <a:pt x="91994" y="89140"/>
                    <a:pt x="91873" y="89261"/>
                    <a:pt x="91753" y="89381"/>
                  </a:cubicBezTo>
                  <a:cubicBezTo>
                    <a:pt x="90467" y="90788"/>
                    <a:pt x="89060" y="92115"/>
                    <a:pt x="87572" y="93240"/>
                  </a:cubicBezTo>
                  <a:cubicBezTo>
                    <a:pt x="87371" y="93401"/>
                    <a:pt x="87210" y="93562"/>
                    <a:pt x="87090" y="93723"/>
                  </a:cubicBezTo>
                  <a:cubicBezTo>
                    <a:pt x="87090" y="93723"/>
                    <a:pt x="87050" y="93723"/>
                    <a:pt x="87050" y="93763"/>
                  </a:cubicBezTo>
                  <a:cubicBezTo>
                    <a:pt x="86849" y="94044"/>
                    <a:pt x="86728" y="94326"/>
                    <a:pt x="86607" y="94647"/>
                  </a:cubicBezTo>
                  <a:cubicBezTo>
                    <a:pt x="86567" y="94728"/>
                    <a:pt x="86567" y="94808"/>
                    <a:pt x="86527" y="94888"/>
                  </a:cubicBezTo>
                  <a:cubicBezTo>
                    <a:pt x="86447" y="95210"/>
                    <a:pt x="86406" y="95572"/>
                    <a:pt x="86447" y="95893"/>
                  </a:cubicBezTo>
                  <a:lnTo>
                    <a:pt x="90024" y="122103"/>
                  </a:lnTo>
                  <a:cubicBezTo>
                    <a:pt x="86447" y="123630"/>
                    <a:pt x="82708" y="124796"/>
                    <a:pt x="78889" y="125560"/>
                  </a:cubicBezTo>
                  <a:lnTo>
                    <a:pt x="66227" y="101883"/>
                  </a:lnTo>
                  <a:cubicBezTo>
                    <a:pt x="66066" y="101561"/>
                    <a:pt x="65825" y="101320"/>
                    <a:pt x="65584" y="101119"/>
                  </a:cubicBezTo>
                  <a:cubicBezTo>
                    <a:pt x="65544" y="101079"/>
                    <a:pt x="65463" y="100999"/>
                    <a:pt x="65423" y="100958"/>
                  </a:cubicBezTo>
                  <a:cubicBezTo>
                    <a:pt x="65182" y="100757"/>
                    <a:pt x="64900" y="100597"/>
                    <a:pt x="64579" y="100516"/>
                  </a:cubicBezTo>
                  <a:cubicBezTo>
                    <a:pt x="64539" y="100516"/>
                    <a:pt x="64458" y="100516"/>
                    <a:pt x="64418" y="100476"/>
                  </a:cubicBezTo>
                  <a:cubicBezTo>
                    <a:pt x="64257" y="100436"/>
                    <a:pt x="64096" y="100396"/>
                    <a:pt x="63936" y="100355"/>
                  </a:cubicBezTo>
                  <a:cubicBezTo>
                    <a:pt x="62127" y="100235"/>
                    <a:pt x="60318" y="99953"/>
                    <a:pt x="58589" y="99511"/>
                  </a:cubicBezTo>
                  <a:cubicBezTo>
                    <a:pt x="58348" y="99471"/>
                    <a:pt x="58147" y="99431"/>
                    <a:pt x="57906" y="99431"/>
                  </a:cubicBezTo>
                  <a:cubicBezTo>
                    <a:pt x="57866" y="99431"/>
                    <a:pt x="57866" y="99431"/>
                    <a:pt x="57825" y="99431"/>
                  </a:cubicBezTo>
                  <a:cubicBezTo>
                    <a:pt x="57504" y="99431"/>
                    <a:pt x="57182" y="99511"/>
                    <a:pt x="56901" y="99632"/>
                  </a:cubicBezTo>
                  <a:cubicBezTo>
                    <a:pt x="56820" y="99672"/>
                    <a:pt x="56740" y="99712"/>
                    <a:pt x="56660" y="99752"/>
                  </a:cubicBezTo>
                  <a:cubicBezTo>
                    <a:pt x="56378" y="99913"/>
                    <a:pt x="56057" y="100074"/>
                    <a:pt x="55856" y="100315"/>
                  </a:cubicBezTo>
                  <a:lnTo>
                    <a:pt x="37565" y="119409"/>
                  </a:lnTo>
                  <a:cubicBezTo>
                    <a:pt x="34149" y="117560"/>
                    <a:pt x="30892" y="115349"/>
                    <a:pt x="27918" y="112857"/>
                  </a:cubicBezTo>
                  <a:lnTo>
                    <a:pt x="38530" y="88256"/>
                  </a:lnTo>
                  <a:cubicBezTo>
                    <a:pt x="38651" y="87934"/>
                    <a:pt x="38731" y="87612"/>
                    <a:pt x="38731" y="87251"/>
                  </a:cubicBezTo>
                  <a:cubicBezTo>
                    <a:pt x="38731" y="87170"/>
                    <a:pt x="38731" y="87090"/>
                    <a:pt x="38731" y="87009"/>
                  </a:cubicBezTo>
                  <a:cubicBezTo>
                    <a:pt x="38731" y="86688"/>
                    <a:pt x="38651" y="86366"/>
                    <a:pt x="38570" y="86085"/>
                  </a:cubicBezTo>
                  <a:cubicBezTo>
                    <a:pt x="38570" y="86045"/>
                    <a:pt x="38530" y="86005"/>
                    <a:pt x="38490" y="85964"/>
                  </a:cubicBezTo>
                  <a:cubicBezTo>
                    <a:pt x="38410" y="85804"/>
                    <a:pt x="38369" y="85643"/>
                    <a:pt x="38249" y="85482"/>
                  </a:cubicBezTo>
                  <a:cubicBezTo>
                    <a:pt x="37123" y="83834"/>
                    <a:pt x="36118" y="81985"/>
                    <a:pt x="35234" y="80015"/>
                  </a:cubicBezTo>
                  <a:cubicBezTo>
                    <a:pt x="35154" y="79814"/>
                    <a:pt x="34993" y="79613"/>
                    <a:pt x="34872" y="79412"/>
                  </a:cubicBezTo>
                  <a:cubicBezTo>
                    <a:pt x="34872" y="79412"/>
                    <a:pt x="34872" y="79412"/>
                    <a:pt x="34872" y="79372"/>
                  </a:cubicBezTo>
                  <a:cubicBezTo>
                    <a:pt x="34671" y="79131"/>
                    <a:pt x="34430" y="78930"/>
                    <a:pt x="34149" y="78729"/>
                  </a:cubicBezTo>
                  <a:cubicBezTo>
                    <a:pt x="34068" y="78688"/>
                    <a:pt x="34028" y="78648"/>
                    <a:pt x="33948" y="78608"/>
                  </a:cubicBezTo>
                  <a:cubicBezTo>
                    <a:pt x="33666" y="78447"/>
                    <a:pt x="33345" y="78327"/>
                    <a:pt x="32983" y="78286"/>
                  </a:cubicBezTo>
                  <a:lnTo>
                    <a:pt x="6733" y="75432"/>
                  </a:lnTo>
                  <a:cubicBezTo>
                    <a:pt x="6251" y="72337"/>
                    <a:pt x="6010" y="69322"/>
                    <a:pt x="6010" y="66347"/>
                  </a:cubicBezTo>
                  <a:cubicBezTo>
                    <a:pt x="6010" y="65503"/>
                    <a:pt x="6050" y="64619"/>
                    <a:pt x="6090" y="63775"/>
                  </a:cubicBezTo>
                  <a:lnTo>
                    <a:pt x="32139" y="57343"/>
                  </a:lnTo>
                  <a:cubicBezTo>
                    <a:pt x="32460" y="57263"/>
                    <a:pt x="32782" y="57102"/>
                    <a:pt x="33063" y="56901"/>
                  </a:cubicBezTo>
                  <a:cubicBezTo>
                    <a:pt x="33144" y="56861"/>
                    <a:pt x="33184" y="56820"/>
                    <a:pt x="33264" y="56780"/>
                  </a:cubicBezTo>
                  <a:cubicBezTo>
                    <a:pt x="33505" y="56579"/>
                    <a:pt x="33747" y="56338"/>
                    <a:pt x="33907" y="56057"/>
                  </a:cubicBezTo>
                  <a:cubicBezTo>
                    <a:pt x="33948" y="56016"/>
                    <a:pt x="33948" y="55976"/>
                    <a:pt x="33948" y="55936"/>
                  </a:cubicBezTo>
                  <a:cubicBezTo>
                    <a:pt x="34028" y="55775"/>
                    <a:pt x="34108" y="55615"/>
                    <a:pt x="34189" y="55454"/>
                  </a:cubicBezTo>
                  <a:cubicBezTo>
                    <a:pt x="34832" y="53564"/>
                    <a:pt x="35596" y="51796"/>
                    <a:pt x="36440" y="50188"/>
                  </a:cubicBezTo>
                  <a:cubicBezTo>
                    <a:pt x="36560" y="49987"/>
                    <a:pt x="36641" y="49746"/>
                    <a:pt x="36681" y="49504"/>
                  </a:cubicBezTo>
                  <a:cubicBezTo>
                    <a:pt x="36681" y="49504"/>
                    <a:pt x="36681" y="49504"/>
                    <a:pt x="36681" y="49464"/>
                  </a:cubicBezTo>
                  <a:cubicBezTo>
                    <a:pt x="36761" y="49143"/>
                    <a:pt x="36761" y="48821"/>
                    <a:pt x="36721" y="48499"/>
                  </a:cubicBezTo>
                  <a:cubicBezTo>
                    <a:pt x="36721" y="48419"/>
                    <a:pt x="36681" y="48339"/>
                    <a:pt x="36681" y="48258"/>
                  </a:cubicBezTo>
                  <a:cubicBezTo>
                    <a:pt x="36601" y="47937"/>
                    <a:pt x="36520" y="47615"/>
                    <a:pt x="36319" y="47293"/>
                  </a:cubicBezTo>
                  <a:lnTo>
                    <a:pt x="22491" y="24823"/>
                  </a:lnTo>
                  <a:cubicBezTo>
                    <a:pt x="25265" y="22009"/>
                    <a:pt x="28199" y="19396"/>
                    <a:pt x="31294" y="171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Hexagon 40">
            <a:extLst>
              <a:ext uri="{FF2B5EF4-FFF2-40B4-BE49-F238E27FC236}">
                <a16:creationId xmlns:a16="http://schemas.microsoft.com/office/drawing/2014/main" id="{88012361-74F0-104C-BB4C-5D70595CBECB}"/>
              </a:ext>
            </a:extLst>
          </p:cNvPr>
          <p:cNvSpPr/>
          <p:nvPr/>
        </p:nvSpPr>
        <p:spPr>
          <a:xfrm rot="5400000">
            <a:off x="823589" y="4498060"/>
            <a:ext cx="1241304" cy="1075056"/>
          </a:xfrm>
          <a:prstGeom prst="hexagon">
            <a:avLst/>
          </a:prstGeom>
          <a:noFill/>
          <a:ln>
            <a:solidFill>
              <a:srgbClr val="BD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6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35F6AD4-9D8E-0B4B-A3E9-3F31B5336C4F}"/>
              </a:ext>
            </a:extLst>
          </p:cNvPr>
          <p:cNvSpPr txBox="1">
            <a:spLocks/>
          </p:cNvSpPr>
          <p:nvPr/>
        </p:nvSpPr>
        <p:spPr>
          <a:xfrm>
            <a:off x="0" y="6742"/>
            <a:ext cx="11582400" cy="867930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What is the App Services 3 Extension (AS3)?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3EF857-37B8-554B-BFE8-44BE26B79988}"/>
              </a:ext>
            </a:extLst>
          </p:cNvPr>
          <p:cNvSpPr txBox="1"/>
          <p:nvPr/>
        </p:nvSpPr>
        <p:spPr>
          <a:xfrm>
            <a:off x="304800" y="1209856"/>
            <a:ext cx="11582400" cy="7639014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A2E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TMOS independent RPM package installed on BIG-IP*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Provides a single declarative REST API endpoint…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https://big-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ip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mgmt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/shared/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appsvcs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/declare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A2E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 for common L4-7 app service use cases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 and idempotent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A2E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Multi-tenant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Accepts a single JSON document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A2E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Omitted values assume defaults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Guaranteed to be backward compatible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A2E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TMOS 12.1+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 now: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https://github.com/F5Networks/f5-appsvcs-extension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A2E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&amp; supported by F5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0A2E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DFAF31-FA0F-224A-8FD7-12FFA7553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289" y="1744481"/>
            <a:ext cx="3607081" cy="39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7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35F6AD4-9D8E-0B4B-A3E9-3F31B5336C4F}"/>
              </a:ext>
            </a:extLst>
          </p:cNvPr>
          <p:cNvSpPr txBox="1">
            <a:spLocks/>
          </p:cNvSpPr>
          <p:nvPr/>
        </p:nvSpPr>
        <p:spPr>
          <a:xfrm>
            <a:off x="0" y="6742"/>
            <a:ext cx="11582400" cy="867930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Automation Without AS3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7CB2F-19EE-C14D-A415-0E83D781BAAD}"/>
              </a:ext>
            </a:extLst>
          </p:cNvPr>
          <p:cNvGrpSpPr/>
          <p:nvPr/>
        </p:nvGrpSpPr>
        <p:grpSpPr>
          <a:xfrm>
            <a:off x="286294" y="2628714"/>
            <a:ext cx="2731914" cy="2731914"/>
            <a:chOff x="286294" y="3058922"/>
            <a:chExt cx="2731914" cy="273191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CCF38024-862E-9043-9E94-A17EAA582237}"/>
                </a:ext>
              </a:extLst>
            </p:cNvPr>
            <p:cNvSpPr/>
            <p:nvPr/>
          </p:nvSpPr>
          <p:spPr>
            <a:xfrm>
              <a:off x="286294" y="3058922"/>
              <a:ext cx="2731914" cy="2731914"/>
            </a:xfrm>
            <a:prstGeom prst="roundRect">
              <a:avLst>
                <a:gd name="adj" fmla="val 1005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/>
            </a:p>
          </p:txBody>
        </p:sp>
        <p:grpSp>
          <p:nvGrpSpPr>
            <p:cNvPr id="31" name="Graphic 1229">
              <a:extLst>
                <a:ext uri="{FF2B5EF4-FFF2-40B4-BE49-F238E27FC236}">
                  <a16:creationId xmlns:a16="http://schemas.microsoft.com/office/drawing/2014/main" id="{29638FC6-03D0-CB4C-8CD1-D3D55F3AB444}"/>
                </a:ext>
              </a:extLst>
            </p:cNvPr>
            <p:cNvGrpSpPr/>
            <p:nvPr/>
          </p:nvGrpSpPr>
          <p:grpSpPr>
            <a:xfrm>
              <a:off x="891767" y="3459620"/>
              <a:ext cx="1520967" cy="939421"/>
              <a:chOff x="8781516" y="3244541"/>
              <a:chExt cx="328019" cy="202600"/>
            </a:xfrm>
            <a:solidFill>
              <a:schemeClr val="tx1"/>
            </a:solidFill>
          </p:grpSpPr>
          <p:sp>
            <p:nvSpPr>
              <p:cNvPr id="33" name="Freeform: Shape 1271">
                <a:extLst>
                  <a:ext uri="{FF2B5EF4-FFF2-40B4-BE49-F238E27FC236}">
                    <a16:creationId xmlns:a16="http://schemas.microsoft.com/office/drawing/2014/main" id="{E450F414-160E-0E4A-B3CD-BA0AD40695D0}"/>
                  </a:ext>
                </a:extLst>
              </p:cNvPr>
              <p:cNvSpPr/>
              <p:nvPr/>
            </p:nvSpPr>
            <p:spPr>
              <a:xfrm>
                <a:off x="8955676" y="3293241"/>
                <a:ext cx="104918" cy="104918"/>
              </a:xfrm>
              <a:custGeom>
                <a:avLst/>
                <a:gdLst>
                  <a:gd name="connsiteX0" fmla="*/ 52559 w 104917"/>
                  <a:gd name="connsiteY0" fmla="*/ 301 h 104917"/>
                  <a:gd name="connsiteX1" fmla="*/ 301 w 104917"/>
                  <a:gd name="connsiteY1" fmla="*/ 52559 h 104917"/>
                  <a:gd name="connsiteX2" fmla="*/ 52559 w 104917"/>
                  <a:gd name="connsiteY2" fmla="*/ 104817 h 104917"/>
                  <a:gd name="connsiteX3" fmla="*/ 104817 w 104917"/>
                  <a:gd name="connsiteY3" fmla="*/ 52559 h 104917"/>
                  <a:gd name="connsiteX4" fmla="*/ 52559 w 104917"/>
                  <a:gd name="connsiteY4" fmla="*/ 301 h 104917"/>
                  <a:gd name="connsiteX5" fmla="*/ 52559 w 104917"/>
                  <a:gd name="connsiteY5" fmla="*/ 99029 h 104917"/>
                  <a:gd name="connsiteX6" fmla="*/ 6050 w 104917"/>
                  <a:gd name="connsiteY6" fmla="*/ 52519 h 104917"/>
                  <a:gd name="connsiteX7" fmla="*/ 52559 w 104917"/>
                  <a:gd name="connsiteY7" fmla="*/ 6050 h 104917"/>
                  <a:gd name="connsiteX8" fmla="*/ 99069 w 104917"/>
                  <a:gd name="connsiteY8" fmla="*/ 52559 h 104917"/>
                  <a:gd name="connsiteX9" fmla="*/ 52559 w 104917"/>
                  <a:gd name="connsiteY9" fmla="*/ 99029 h 10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917" h="104917">
                    <a:moveTo>
                      <a:pt x="52559" y="301"/>
                    </a:moveTo>
                    <a:cubicBezTo>
                      <a:pt x="23737" y="301"/>
                      <a:pt x="301" y="23737"/>
                      <a:pt x="301" y="52559"/>
                    </a:cubicBezTo>
                    <a:cubicBezTo>
                      <a:pt x="301" y="81382"/>
                      <a:pt x="23737" y="104817"/>
                      <a:pt x="52559" y="104817"/>
                    </a:cubicBezTo>
                    <a:cubicBezTo>
                      <a:pt x="81382" y="104817"/>
                      <a:pt x="104817" y="81382"/>
                      <a:pt x="104817" y="52559"/>
                    </a:cubicBezTo>
                    <a:cubicBezTo>
                      <a:pt x="104817" y="23737"/>
                      <a:pt x="81382" y="301"/>
                      <a:pt x="52559" y="301"/>
                    </a:cubicBezTo>
                    <a:close/>
                    <a:moveTo>
                      <a:pt x="52559" y="99029"/>
                    </a:moveTo>
                    <a:cubicBezTo>
                      <a:pt x="26913" y="99029"/>
                      <a:pt x="6050" y="78166"/>
                      <a:pt x="6050" y="52519"/>
                    </a:cubicBezTo>
                    <a:cubicBezTo>
                      <a:pt x="6050" y="26873"/>
                      <a:pt x="26913" y="6050"/>
                      <a:pt x="52559" y="6050"/>
                    </a:cubicBezTo>
                    <a:cubicBezTo>
                      <a:pt x="78206" y="6050"/>
                      <a:pt x="99069" y="26913"/>
                      <a:pt x="99069" y="52559"/>
                    </a:cubicBezTo>
                    <a:cubicBezTo>
                      <a:pt x="99069" y="78206"/>
                      <a:pt x="78206" y="99029"/>
                      <a:pt x="52559" y="990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1272">
                <a:extLst>
                  <a:ext uri="{FF2B5EF4-FFF2-40B4-BE49-F238E27FC236}">
                    <a16:creationId xmlns:a16="http://schemas.microsoft.com/office/drawing/2014/main" id="{709CC4A5-8D13-D64C-9F8F-2C86EE86CF0B}"/>
                  </a:ext>
                </a:extLst>
              </p:cNvPr>
              <p:cNvSpPr/>
              <p:nvPr/>
            </p:nvSpPr>
            <p:spPr>
              <a:xfrm>
                <a:off x="8906857" y="3244262"/>
                <a:ext cx="202600" cy="203002"/>
              </a:xfrm>
              <a:custGeom>
                <a:avLst/>
                <a:gdLst>
                  <a:gd name="connsiteX0" fmla="*/ 201955 w 202599"/>
                  <a:gd name="connsiteY0" fmla="*/ 91489 h 203001"/>
                  <a:gd name="connsiteX1" fmla="*/ 202316 w 202599"/>
                  <a:gd name="connsiteY1" fmla="*/ 90927 h 203001"/>
                  <a:gd name="connsiteX2" fmla="*/ 202437 w 202599"/>
                  <a:gd name="connsiteY2" fmla="*/ 90605 h 203001"/>
                  <a:gd name="connsiteX3" fmla="*/ 202558 w 202599"/>
                  <a:gd name="connsiteY3" fmla="*/ 89962 h 203001"/>
                  <a:gd name="connsiteX4" fmla="*/ 202558 w 202599"/>
                  <a:gd name="connsiteY4" fmla="*/ 89600 h 203001"/>
                  <a:gd name="connsiteX5" fmla="*/ 202558 w 202599"/>
                  <a:gd name="connsiteY5" fmla="*/ 89399 h 203001"/>
                  <a:gd name="connsiteX6" fmla="*/ 198899 w 202599"/>
                  <a:gd name="connsiteY6" fmla="*/ 71832 h 203001"/>
                  <a:gd name="connsiteX7" fmla="*/ 198819 w 202599"/>
                  <a:gd name="connsiteY7" fmla="*/ 71631 h 203001"/>
                  <a:gd name="connsiteX8" fmla="*/ 198618 w 202599"/>
                  <a:gd name="connsiteY8" fmla="*/ 71229 h 203001"/>
                  <a:gd name="connsiteX9" fmla="*/ 198337 w 202599"/>
                  <a:gd name="connsiteY9" fmla="*/ 70827 h 203001"/>
                  <a:gd name="connsiteX10" fmla="*/ 197935 w 202599"/>
                  <a:gd name="connsiteY10" fmla="*/ 70425 h 203001"/>
                  <a:gd name="connsiteX11" fmla="*/ 197653 w 202599"/>
                  <a:gd name="connsiteY11" fmla="*/ 70265 h 203001"/>
                  <a:gd name="connsiteX12" fmla="*/ 197050 w 202599"/>
                  <a:gd name="connsiteY12" fmla="*/ 69983 h 203001"/>
                  <a:gd name="connsiteX13" fmla="*/ 196086 w 202599"/>
                  <a:gd name="connsiteY13" fmla="*/ 69822 h 203001"/>
                  <a:gd name="connsiteX14" fmla="*/ 171806 w 202599"/>
                  <a:gd name="connsiteY14" fmla="*/ 70626 h 203001"/>
                  <a:gd name="connsiteX15" fmla="*/ 167907 w 202599"/>
                  <a:gd name="connsiteY15" fmla="*/ 62989 h 203001"/>
                  <a:gd name="connsiteX16" fmla="*/ 182458 w 202599"/>
                  <a:gd name="connsiteY16" fmla="*/ 43171 h 203001"/>
                  <a:gd name="connsiteX17" fmla="*/ 182901 w 202599"/>
                  <a:gd name="connsiteY17" fmla="*/ 42206 h 203001"/>
                  <a:gd name="connsiteX18" fmla="*/ 182941 w 202599"/>
                  <a:gd name="connsiteY18" fmla="*/ 41885 h 203001"/>
                  <a:gd name="connsiteX19" fmla="*/ 182981 w 202599"/>
                  <a:gd name="connsiteY19" fmla="*/ 41201 h 203001"/>
                  <a:gd name="connsiteX20" fmla="*/ 182901 w 202599"/>
                  <a:gd name="connsiteY20" fmla="*/ 40839 h 203001"/>
                  <a:gd name="connsiteX21" fmla="*/ 182700 w 202599"/>
                  <a:gd name="connsiteY21" fmla="*/ 40236 h 203001"/>
                  <a:gd name="connsiteX22" fmla="*/ 182539 w 202599"/>
                  <a:gd name="connsiteY22" fmla="*/ 39915 h 203001"/>
                  <a:gd name="connsiteX23" fmla="*/ 182458 w 202599"/>
                  <a:gd name="connsiteY23" fmla="*/ 39754 h 203001"/>
                  <a:gd name="connsiteX24" fmla="*/ 170359 w 202599"/>
                  <a:gd name="connsiteY24" fmla="*/ 26489 h 203001"/>
                  <a:gd name="connsiteX25" fmla="*/ 170158 w 202599"/>
                  <a:gd name="connsiteY25" fmla="*/ 26368 h 203001"/>
                  <a:gd name="connsiteX26" fmla="*/ 169836 w 202599"/>
                  <a:gd name="connsiteY26" fmla="*/ 26167 h 203001"/>
                  <a:gd name="connsiteX27" fmla="*/ 169273 w 202599"/>
                  <a:gd name="connsiteY27" fmla="*/ 25926 h 203001"/>
                  <a:gd name="connsiteX28" fmla="*/ 168911 w 202599"/>
                  <a:gd name="connsiteY28" fmla="*/ 25845 h 203001"/>
                  <a:gd name="connsiteX29" fmla="*/ 168228 w 202599"/>
                  <a:gd name="connsiteY29" fmla="*/ 25845 h 203001"/>
                  <a:gd name="connsiteX30" fmla="*/ 167907 w 202599"/>
                  <a:gd name="connsiteY30" fmla="*/ 25886 h 203001"/>
                  <a:gd name="connsiteX31" fmla="*/ 166942 w 202599"/>
                  <a:gd name="connsiteY31" fmla="*/ 26247 h 203001"/>
                  <a:gd name="connsiteX32" fmla="*/ 146441 w 202599"/>
                  <a:gd name="connsiteY32" fmla="*/ 39272 h 203001"/>
                  <a:gd name="connsiteX33" fmla="*/ 140330 w 202599"/>
                  <a:gd name="connsiteY33" fmla="*/ 35292 h 203001"/>
                  <a:gd name="connsiteX34" fmla="*/ 143225 w 202599"/>
                  <a:gd name="connsiteY34" fmla="*/ 10851 h 203001"/>
                  <a:gd name="connsiteX35" fmla="*/ 143144 w 202599"/>
                  <a:gd name="connsiteY35" fmla="*/ 9806 h 203001"/>
                  <a:gd name="connsiteX36" fmla="*/ 143024 w 202599"/>
                  <a:gd name="connsiteY36" fmla="*/ 9485 h 203001"/>
                  <a:gd name="connsiteX37" fmla="*/ 142702 w 202599"/>
                  <a:gd name="connsiteY37" fmla="*/ 8882 h 203001"/>
                  <a:gd name="connsiteX38" fmla="*/ 142461 w 202599"/>
                  <a:gd name="connsiteY38" fmla="*/ 8600 h 203001"/>
                  <a:gd name="connsiteX39" fmla="*/ 141979 w 202599"/>
                  <a:gd name="connsiteY39" fmla="*/ 8158 h 203001"/>
                  <a:gd name="connsiteX40" fmla="*/ 141657 w 202599"/>
                  <a:gd name="connsiteY40" fmla="*/ 7957 h 203001"/>
                  <a:gd name="connsiteX41" fmla="*/ 141496 w 202599"/>
                  <a:gd name="connsiteY41" fmla="*/ 7877 h 203001"/>
                  <a:gd name="connsiteX42" fmla="*/ 124452 w 202599"/>
                  <a:gd name="connsiteY42" fmla="*/ 2329 h 203001"/>
                  <a:gd name="connsiteX43" fmla="*/ 124211 w 202599"/>
                  <a:gd name="connsiteY43" fmla="*/ 2329 h 203001"/>
                  <a:gd name="connsiteX44" fmla="*/ 123809 w 202599"/>
                  <a:gd name="connsiteY44" fmla="*/ 2289 h 203001"/>
                  <a:gd name="connsiteX45" fmla="*/ 123166 w 202599"/>
                  <a:gd name="connsiteY45" fmla="*/ 2369 h 203001"/>
                  <a:gd name="connsiteX46" fmla="*/ 122804 w 202599"/>
                  <a:gd name="connsiteY46" fmla="*/ 2490 h 203001"/>
                  <a:gd name="connsiteX47" fmla="*/ 122241 w 202599"/>
                  <a:gd name="connsiteY47" fmla="*/ 2812 h 203001"/>
                  <a:gd name="connsiteX48" fmla="*/ 121960 w 202599"/>
                  <a:gd name="connsiteY48" fmla="*/ 3013 h 203001"/>
                  <a:gd name="connsiteX49" fmla="*/ 121317 w 202599"/>
                  <a:gd name="connsiteY49" fmla="*/ 3817 h 203001"/>
                  <a:gd name="connsiteX50" fmla="*/ 109900 w 202599"/>
                  <a:gd name="connsiteY50" fmla="*/ 25242 h 203001"/>
                  <a:gd name="connsiteX51" fmla="*/ 102021 w 202599"/>
                  <a:gd name="connsiteY51" fmla="*/ 24760 h 203001"/>
                  <a:gd name="connsiteX52" fmla="*/ 92293 w 202599"/>
                  <a:gd name="connsiteY52" fmla="*/ 2008 h 203001"/>
                  <a:gd name="connsiteX53" fmla="*/ 91690 w 202599"/>
                  <a:gd name="connsiteY53" fmla="*/ 1164 h 203001"/>
                  <a:gd name="connsiteX54" fmla="*/ 91409 w 202599"/>
                  <a:gd name="connsiteY54" fmla="*/ 963 h 203001"/>
                  <a:gd name="connsiteX55" fmla="*/ 90846 w 202599"/>
                  <a:gd name="connsiteY55" fmla="*/ 601 h 203001"/>
                  <a:gd name="connsiteX56" fmla="*/ 90484 w 202599"/>
                  <a:gd name="connsiteY56" fmla="*/ 440 h 203001"/>
                  <a:gd name="connsiteX57" fmla="*/ 89881 w 202599"/>
                  <a:gd name="connsiteY57" fmla="*/ 319 h 203001"/>
                  <a:gd name="connsiteX58" fmla="*/ 89479 w 202599"/>
                  <a:gd name="connsiteY58" fmla="*/ 319 h 203001"/>
                  <a:gd name="connsiteX59" fmla="*/ 89319 w 202599"/>
                  <a:gd name="connsiteY59" fmla="*/ 319 h 203001"/>
                  <a:gd name="connsiteX60" fmla="*/ 71752 w 202599"/>
                  <a:gd name="connsiteY60" fmla="*/ 3977 h 203001"/>
                  <a:gd name="connsiteX61" fmla="*/ 71551 w 202599"/>
                  <a:gd name="connsiteY61" fmla="*/ 4098 h 203001"/>
                  <a:gd name="connsiteX62" fmla="*/ 71189 w 202599"/>
                  <a:gd name="connsiteY62" fmla="*/ 4259 h 203001"/>
                  <a:gd name="connsiteX63" fmla="*/ 70667 w 202599"/>
                  <a:gd name="connsiteY63" fmla="*/ 4621 h 203001"/>
                  <a:gd name="connsiteX64" fmla="*/ 70385 w 202599"/>
                  <a:gd name="connsiteY64" fmla="*/ 4902 h 203001"/>
                  <a:gd name="connsiteX65" fmla="*/ 70023 w 202599"/>
                  <a:gd name="connsiteY65" fmla="*/ 5465 h 203001"/>
                  <a:gd name="connsiteX66" fmla="*/ 69863 w 202599"/>
                  <a:gd name="connsiteY66" fmla="*/ 5786 h 203001"/>
                  <a:gd name="connsiteX67" fmla="*/ 69702 w 202599"/>
                  <a:gd name="connsiteY67" fmla="*/ 6831 h 203001"/>
                  <a:gd name="connsiteX68" fmla="*/ 70506 w 202599"/>
                  <a:gd name="connsiteY68" fmla="*/ 31111 h 203001"/>
                  <a:gd name="connsiteX69" fmla="*/ 62908 w 202599"/>
                  <a:gd name="connsiteY69" fmla="*/ 34970 h 203001"/>
                  <a:gd name="connsiteX70" fmla="*/ 43131 w 202599"/>
                  <a:gd name="connsiteY70" fmla="*/ 20378 h 203001"/>
                  <a:gd name="connsiteX71" fmla="*/ 42166 w 202599"/>
                  <a:gd name="connsiteY71" fmla="*/ 19936 h 203001"/>
                  <a:gd name="connsiteX72" fmla="*/ 41844 w 202599"/>
                  <a:gd name="connsiteY72" fmla="*/ 19896 h 203001"/>
                  <a:gd name="connsiteX73" fmla="*/ 41161 w 202599"/>
                  <a:gd name="connsiteY73" fmla="*/ 19856 h 203001"/>
                  <a:gd name="connsiteX74" fmla="*/ 40799 w 202599"/>
                  <a:gd name="connsiteY74" fmla="*/ 19936 h 203001"/>
                  <a:gd name="connsiteX75" fmla="*/ 40196 w 202599"/>
                  <a:gd name="connsiteY75" fmla="*/ 20137 h 203001"/>
                  <a:gd name="connsiteX76" fmla="*/ 39875 w 202599"/>
                  <a:gd name="connsiteY76" fmla="*/ 20298 h 203001"/>
                  <a:gd name="connsiteX77" fmla="*/ 39714 w 202599"/>
                  <a:gd name="connsiteY77" fmla="*/ 20378 h 203001"/>
                  <a:gd name="connsiteX78" fmla="*/ 26448 w 202599"/>
                  <a:gd name="connsiteY78" fmla="*/ 32438 h 203001"/>
                  <a:gd name="connsiteX79" fmla="*/ 26328 w 202599"/>
                  <a:gd name="connsiteY79" fmla="*/ 32639 h 203001"/>
                  <a:gd name="connsiteX80" fmla="*/ 26127 w 202599"/>
                  <a:gd name="connsiteY80" fmla="*/ 32960 h 203001"/>
                  <a:gd name="connsiteX81" fmla="*/ 25886 w 202599"/>
                  <a:gd name="connsiteY81" fmla="*/ 33563 h 203001"/>
                  <a:gd name="connsiteX82" fmla="*/ 25805 w 202599"/>
                  <a:gd name="connsiteY82" fmla="*/ 33925 h 203001"/>
                  <a:gd name="connsiteX83" fmla="*/ 25805 w 202599"/>
                  <a:gd name="connsiteY83" fmla="*/ 34609 h 203001"/>
                  <a:gd name="connsiteX84" fmla="*/ 25845 w 202599"/>
                  <a:gd name="connsiteY84" fmla="*/ 34930 h 203001"/>
                  <a:gd name="connsiteX85" fmla="*/ 26207 w 202599"/>
                  <a:gd name="connsiteY85" fmla="*/ 35895 h 203001"/>
                  <a:gd name="connsiteX86" fmla="*/ 39191 w 202599"/>
                  <a:gd name="connsiteY86" fmla="*/ 56396 h 203001"/>
                  <a:gd name="connsiteX87" fmla="*/ 35212 w 202599"/>
                  <a:gd name="connsiteY87" fmla="*/ 62506 h 203001"/>
                  <a:gd name="connsiteX88" fmla="*/ 10771 w 202599"/>
                  <a:gd name="connsiteY88" fmla="*/ 59572 h 203001"/>
                  <a:gd name="connsiteX89" fmla="*/ 9726 w 202599"/>
                  <a:gd name="connsiteY89" fmla="*/ 59652 h 203001"/>
                  <a:gd name="connsiteX90" fmla="*/ 9485 w 202599"/>
                  <a:gd name="connsiteY90" fmla="*/ 59733 h 203001"/>
                  <a:gd name="connsiteX91" fmla="*/ 8801 w 202599"/>
                  <a:gd name="connsiteY91" fmla="*/ 60094 h 203001"/>
                  <a:gd name="connsiteX92" fmla="*/ 8560 w 202599"/>
                  <a:gd name="connsiteY92" fmla="*/ 60295 h 203001"/>
                  <a:gd name="connsiteX93" fmla="*/ 8078 w 202599"/>
                  <a:gd name="connsiteY93" fmla="*/ 60818 h 203001"/>
                  <a:gd name="connsiteX94" fmla="*/ 7877 w 202599"/>
                  <a:gd name="connsiteY94" fmla="*/ 61099 h 203001"/>
                  <a:gd name="connsiteX95" fmla="*/ 7756 w 202599"/>
                  <a:gd name="connsiteY95" fmla="*/ 61260 h 203001"/>
                  <a:gd name="connsiteX96" fmla="*/ 2168 w 202599"/>
                  <a:gd name="connsiteY96" fmla="*/ 78304 h 203001"/>
                  <a:gd name="connsiteX97" fmla="*/ 2168 w 202599"/>
                  <a:gd name="connsiteY97" fmla="*/ 78545 h 203001"/>
                  <a:gd name="connsiteX98" fmla="*/ 2128 w 202599"/>
                  <a:gd name="connsiteY98" fmla="*/ 78947 h 203001"/>
                  <a:gd name="connsiteX99" fmla="*/ 2209 w 202599"/>
                  <a:gd name="connsiteY99" fmla="*/ 79591 h 203001"/>
                  <a:gd name="connsiteX100" fmla="*/ 2289 w 202599"/>
                  <a:gd name="connsiteY100" fmla="*/ 79952 h 203001"/>
                  <a:gd name="connsiteX101" fmla="*/ 2611 w 202599"/>
                  <a:gd name="connsiteY101" fmla="*/ 80555 h 203001"/>
                  <a:gd name="connsiteX102" fmla="*/ 2812 w 202599"/>
                  <a:gd name="connsiteY102" fmla="*/ 80837 h 203001"/>
                  <a:gd name="connsiteX103" fmla="*/ 3616 w 202599"/>
                  <a:gd name="connsiteY103" fmla="*/ 81520 h 203001"/>
                  <a:gd name="connsiteX104" fmla="*/ 25041 w 202599"/>
                  <a:gd name="connsiteY104" fmla="*/ 92977 h 203001"/>
                  <a:gd name="connsiteX105" fmla="*/ 24559 w 202599"/>
                  <a:gd name="connsiteY105" fmla="*/ 100856 h 203001"/>
                  <a:gd name="connsiteX106" fmla="*/ 1967 w 202599"/>
                  <a:gd name="connsiteY106" fmla="*/ 110503 h 203001"/>
                  <a:gd name="connsiteX107" fmla="*/ 1123 w 202599"/>
                  <a:gd name="connsiteY107" fmla="*/ 111106 h 203001"/>
                  <a:gd name="connsiteX108" fmla="*/ 922 w 202599"/>
                  <a:gd name="connsiteY108" fmla="*/ 111347 h 203001"/>
                  <a:gd name="connsiteX109" fmla="*/ 561 w 202599"/>
                  <a:gd name="connsiteY109" fmla="*/ 111910 h 203001"/>
                  <a:gd name="connsiteX110" fmla="*/ 440 w 202599"/>
                  <a:gd name="connsiteY110" fmla="*/ 112272 h 203001"/>
                  <a:gd name="connsiteX111" fmla="*/ 319 w 202599"/>
                  <a:gd name="connsiteY111" fmla="*/ 112915 h 203001"/>
                  <a:gd name="connsiteX112" fmla="*/ 319 w 202599"/>
                  <a:gd name="connsiteY112" fmla="*/ 113277 h 203001"/>
                  <a:gd name="connsiteX113" fmla="*/ 319 w 202599"/>
                  <a:gd name="connsiteY113" fmla="*/ 113478 h 203001"/>
                  <a:gd name="connsiteX114" fmla="*/ 3937 w 202599"/>
                  <a:gd name="connsiteY114" fmla="*/ 131045 h 203001"/>
                  <a:gd name="connsiteX115" fmla="*/ 4058 w 202599"/>
                  <a:gd name="connsiteY115" fmla="*/ 131246 h 203001"/>
                  <a:gd name="connsiteX116" fmla="*/ 4219 w 202599"/>
                  <a:gd name="connsiteY116" fmla="*/ 131567 h 203001"/>
                  <a:gd name="connsiteX117" fmla="*/ 4661 w 202599"/>
                  <a:gd name="connsiteY117" fmla="*/ 132170 h 203001"/>
                  <a:gd name="connsiteX118" fmla="*/ 4862 w 202599"/>
                  <a:gd name="connsiteY118" fmla="*/ 132371 h 203001"/>
                  <a:gd name="connsiteX119" fmla="*/ 5585 w 202599"/>
                  <a:gd name="connsiteY119" fmla="*/ 132854 h 203001"/>
                  <a:gd name="connsiteX120" fmla="*/ 5706 w 202599"/>
                  <a:gd name="connsiteY120" fmla="*/ 132934 h 203001"/>
                  <a:gd name="connsiteX121" fmla="*/ 6711 w 202599"/>
                  <a:gd name="connsiteY121" fmla="*/ 133135 h 203001"/>
                  <a:gd name="connsiteX122" fmla="*/ 6791 w 202599"/>
                  <a:gd name="connsiteY122" fmla="*/ 133135 h 203001"/>
                  <a:gd name="connsiteX123" fmla="*/ 31071 w 202599"/>
                  <a:gd name="connsiteY123" fmla="*/ 132371 h 203001"/>
                  <a:gd name="connsiteX124" fmla="*/ 34930 w 202599"/>
                  <a:gd name="connsiteY124" fmla="*/ 140049 h 203001"/>
                  <a:gd name="connsiteX125" fmla="*/ 20177 w 202599"/>
                  <a:gd name="connsiteY125" fmla="*/ 159746 h 203001"/>
                  <a:gd name="connsiteX126" fmla="*/ 19735 w 202599"/>
                  <a:gd name="connsiteY126" fmla="*/ 160711 h 203001"/>
                  <a:gd name="connsiteX127" fmla="*/ 19695 w 202599"/>
                  <a:gd name="connsiteY127" fmla="*/ 161033 h 203001"/>
                  <a:gd name="connsiteX128" fmla="*/ 19655 w 202599"/>
                  <a:gd name="connsiteY128" fmla="*/ 161716 h 203001"/>
                  <a:gd name="connsiteX129" fmla="*/ 19735 w 202599"/>
                  <a:gd name="connsiteY129" fmla="*/ 162078 h 203001"/>
                  <a:gd name="connsiteX130" fmla="*/ 19936 w 202599"/>
                  <a:gd name="connsiteY130" fmla="*/ 162681 h 203001"/>
                  <a:gd name="connsiteX131" fmla="*/ 20097 w 202599"/>
                  <a:gd name="connsiteY131" fmla="*/ 163002 h 203001"/>
                  <a:gd name="connsiteX132" fmla="*/ 20177 w 202599"/>
                  <a:gd name="connsiteY132" fmla="*/ 163163 h 203001"/>
                  <a:gd name="connsiteX133" fmla="*/ 32237 w 202599"/>
                  <a:gd name="connsiteY133" fmla="*/ 176429 h 203001"/>
                  <a:gd name="connsiteX134" fmla="*/ 32398 w 202599"/>
                  <a:gd name="connsiteY134" fmla="*/ 176549 h 203001"/>
                  <a:gd name="connsiteX135" fmla="*/ 32840 w 202599"/>
                  <a:gd name="connsiteY135" fmla="*/ 176831 h 203001"/>
                  <a:gd name="connsiteX136" fmla="*/ 33362 w 202599"/>
                  <a:gd name="connsiteY136" fmla="*/ 177072 h 203001"/>
                  <a:gd name="connsiteX137" fmla="*/ 33845 w 202599"/>
                  <a:gd name="connsiteY137" fmla="*/ 177152 h 203001"/>
                  <a:gd name="connsiteX138" fmla="*/ 34166 w 202599"/>
                  <a:gd name="connsiteY138" fmla="*/ 177233 h 203001"/>
                  <a:gd name="connsiteX139" fmla="*/ 34488 w 202599"/>
                  <a:gd name="connsiteY139" fmla="*/ 177192 h 203001"/>
                  <a:gd name="connsiteX140" fmla="*/ 34769 w 202599"/>
                  <a:gd name="connsiteY140" fmla="*/ 177152 h 203001"/>
                  <a:gd name="connsiteX141" fmla="*/ 35734 w 202599"/>
                  <a:gd name="connsiteY141" fmla="*/ 176790 h 203001"/>
                  <a:gd name="connsiteX142" fmla="*/ 56235 w 202599"/>
                  <a:gd name="connsiteY142" fmla="*/ 163806 h 203001"/>
                  <a:gd name="connsiteX143" fmla="*/ 62345 w 202599"/>
                  <a:gd name="connsiteY143" fmla="*/ 167786 h 203001"/>
                  <a:gd name="connsiteX144" fmla="*/ 59411 w 202599"/>
                  <a:gd name="connsiteY144" fmla="*/ 192227 h 203001"/>
                  <a:gd name="connsiteX145" fmla="*/ 59491 w 202599"/>
                  <a:gd name="connsiteY145" fmla="*/ 193272 h 203001"/>
                  <a:gd name="connsiteX146" fmla="*/ 59612 w 202599"/>
                  <a:gd name="connsiteY146" fmla="*/ 193593 h 203001"/>
                  <a:gd name="connsiteX147" fmla="*/ 59934 w 202599"/>
                  <a:gd name="connsiteY147" fmla="*/ 194196 h 203001"/>
                  <a:gd name="connsiteX148" fmla="*/ 60175 w 202599"/>
                  <a:gd name="connsiteY148" fmla="*/ 194478 h 203001"/>
                  <a:gd name="connsiteX149" fmla="*/ 60657 w 202599"/>
                  <a:gd name="connsiteY149" fmla="*/ 194920 h 203001"/>
                  <a:gd name="connsiteX150" fmla="*/ 60979 w 202599"/>
                  <a:gd name="connsiteY150" fmla="*/ 195121 h 203001"/>
                  <a:gd name="connsiteX151" fmla="*/ 61140 w 202599"/>
                  <a:gd name="connsiteY151" fmla="*/ 195201 h 203001"/>
                  <a:gd name="connsiteX152" fmla="*/ 78184 w 202599"/>
                  <a:gd name="connsiteY152" fmla="*/ 200789 h 203001"/>
                  <a:gd name="connsiteX153" fmla="*/ 78465 w 202599"/>
                  <a:gd name="connsiteY153" fmla="*/ 200829 h 203001"/>
                  <a:gd name="connsiteX154" fmla="*/ 78666 w 202599"/>
                  <a:gd name="connsiteY154" fmla="*/ 200869 h 203001"/>
                  <a:gd name="connsiteX155" fmla="*/ 78827 w 202599"/>
                  <a:gd name="connsiteY155" fmla="*/ 200909 h 203001"/>
                  <a:gd name="connsiteX156" fmla="*/ 79631 w 202599"/>
                  <a:gd name="connsiteY156" fmla="*/ 200789 h 203001"/>
                  <a:gd name="connsiteX157" fmla="*/ 79751 w 202599"/>
                  <a:gd name="connsiteY157" fmla="*/ 200749 h 203001"/>
                  <a:gd name="connsiteX158" fmla="*/ 80515 w 202599"/>
                  <a:gd name="connsiteY158" fmla="*/ 200347 h 203001"/>
                  <a:gd name="connsiteX159" fmla="*/ 80716 w 202599"/>
                  <a:gd name="connsiteY159" fmla="*/ 200186 h 203001"/>
                  <a:gd name="connsiteX160" fmla="*/ 81359 w 202599"/>
                  <a:gd name="connsiteY160" fmla="*/ 199422 h 203001"/>
                  <a:gd name="connsiteX161" fmla="*/ 92816 w 202599"/>
                  <a:gd name="connsiteY161" fmla="*/ 178037 h 203001"/>
                  <a:gd name="connsiteX162" fmla="*/ 100695 w 202599"/>
                  <a:gd name="connsiteY162" fmla="*/ 178519 h 203001"/>
                  <a:gd name="connsiteX163" fmla="*/ 110342 w 202599"/>
                  <a:gd name="connsiteY163" fmla="*/ 201110 h 203001"/>
                  <a:gd name="connsiteX164" fmla="*/ 110785 w 202599"/>
                  <a:gd name="connsiteY164" fmla="*/ 201834 h 203001"/>
                  <a:gd name="connsiteX165" fmla="*/ 111146 w 202599"/>
                  <a:gd name="connsiteY165" fmla="*/ 202156 h 203001"/>
                  <a:gd name="connsiteX166" fmla="*/ 111388 w 202599"/>
                  <a:gd name="connsiteY166" fmla="*/ 202357 h 203001"/>
                  <a:gd name="connsiteX167" fmla="*/ 111910 w 202599"/>
                  <a:gd name="connsiteY167" fmla="*/ 202598 h 203001"/>
                  <a:gd name="connsiteX168" fmla="*/ 112151 w 202599"/>
                  <a:gd name="connsiteY168" fmla="*/ 202718 h 203001"/>
                  <a:gd name="connsiteX169" fmla="*/ 112996 w 202599"/>
                  <a:gd name="connsiteY169" fmla="*/ 202839 h 203001"/>
                  <a:gd name="connsiteX170" fmla="*/ 112996 w 202599"/>
                  <a:gd name="connsiteY170" fmla="*/ 202839 h 203001"/>
                  <a:gd name="connsiteX171" fmla="*/ 113317 w 202599"/>
                  <a:gd name="connsiteY171" fmla="*/ 202839 h 203001"/>
                  <a:gd name="connsiteX172" fmla="*/ 130884 w 202599"/>
                  <a:gd name="connsiteY172" fmla="*/ 199221 h 203001"/>
                  <a:gd name="connsiteX173" fmla="*/ 131085 w 202599"/>
                  <a:gd name="connsiteY173" fmla="*/ 199101 h 203001"/>
                  <a:gd name="connsiteX174" fmla="*/ 131447 w 202599"/>
                  <a:gd name="connsiteY174" fmla="*/ 198940 h 203001"/>
                  <a:gd name="connsiteX175" fmla="*/ 131969 w 202599"/>
                  <a:gd name="connsiteY175" fmla="*/ 198578 h 203001"/>
                  <a:gd name="connsiteX176" fmla="*/ 132251 w 202599"/>
                  <a:gd name="connsiteY176" fmla="*/ 198297 h 203001"/>
                  <a:gd name="connsiteX177" fmla="*/ 132612 w 202599"/>
                  <a:gd name="connsiteY177" fmla="*/ 197734 h 203001"/>
                  <a:gd name="connsiteX178" fmla="*/ 132773 w 202599"/>
                  <a:gd name="connsiteY178" fmla="*/ 197412 h 203001"/>
                  <a:gd name="connsiteX179" fmla="*/ 132934 w 202599"/>
                  <a:gd name="connsiteY179" fmla="*/ 196367 h 203001"/>
                  <a:gd name="connsiteX180" fmla="*/ 132170 w 202599"/>
                  <a:gd name="connsiteY180" fmla="*/ 172087 h 203001"/>
                  <a:gd name="connsiteX181" fmla="*/ 140049 w 202599"/>
                  <a:gd name="connsiteY181" fmla="*/ 168108 h 203001"/>
                  <a:gd name="connsiteX182" fmla="*/ 159867 w 202599"/>
                  <a:gd name="connsiteY182" fmla="*/ 182659 h 203001"/>
                  <a:gd name="connsiteX183" fmla="*/ 160791 w 202599"/>
                  <a:gd name="connsiteY183" fmla="*/ 183102 h 203001"/>
                  <a:gd name="connsiteX184" fmla="*/ 161113 w 202599"/>
                  <a:gd name="connsiteY184" fmla="*/ 183142 h 203001"/>
                  <a:gd name="connsiteX185" fmla="*/ 161555 w 202599"/>
                  <a:gd name="connsiteY185" fmla="*/ 183222 h 203001"/>
                  <a:gd name="connsiteX186" fmla="*/ 161796 w 202599"/>
                  <a:gd name="connsiteY186" fmla="*/ 183182 h 203001"/>
                  <a:gd name="connsiteX187" fmla="*/ 162158 w 202599"/>
                  <a:gd name="connsiteY187" fmla="*/ 183102 h 203001"/>
                  <a:gd name="connsiteX188" fmla="*/ 162761 w 202599"/>
                  <a:gd name="connsiteY188" fmla="*/ 182901 h 203001"/>
                  <a:gd name="connsiteX189" fmla="*/ 163123 w 202599"/>
                  <a:gd name="connsiteY189" fmla="*/ 182700 h 203001"/>
                  <a:gd name="connsiteX190" fmla="*/ 163284 w 202599"/>
                  <a:gd name="connsiteY190" fmla="*/ 182619 h 203001"/>
                  <a:gd name="connsiteX191" fmla="*/ 176509 w 202599"/>
                  <a:gd name="connsiteY191" fmla="*/ 170519 h 203001"/>
                  <a:gd name="connsiteX192" fmla="*/ 176630 w 202599"/>
                  <a:gd name="connsiteY192" fmla="*/ 170318 h 203001"/>
                  <a:gd name="connsiteX193" fmla="*/ 176831 w 202599"/>
                  <a:gd name="connsiteY193" fmla="*/ 169997 h 203001"/>
                  <a:gd name="connsiteX194" fmla="*/ 177072 w 202599"/>
                  <a:gd name="connsiteY194" fmla="*/ 169394 h 203001"/>
                  <a:gd name="connsiteX195" fmla="*/ 177152 w 202599"/>
                  <a:gd name="connsiteY195" fmla="*/ 169032 h 203001"/>
                  <a:gd name="connsiteX196" fmla="*/ 177152 w 202599"/>
                  <a:gd name="connsiteY196" fmla="*/ 168349 h 203001"/>
                  <a:gd name="connsiteX197" fmla="*/ 177112 w 202599"/>
                  <a:gd name="connsiteY197" fmla="*/ 168027 h 203001"/>
                  <a:gd name="connsiteX198" fmla="*/ 176750 w 202599"/>
                  <a:gd name="connsiteY198" fmla="*/ 167062 h 203001"/>
                  <a:gd name="connsiteX199" fmla="*/ 163726 w 202599"/>
                  <a:gd name="connsiteY199" fmla="*/ 146561 h 203001"/>
                  <a:gd name="connsiteX200" fmla="*/ 167706 w 202599"/>
                  <a:gd name="connsiteY200" fmla="*/ 140451 h 203001"/>
                  <a:gd name="connsiteX201" fmla="*/ 192146 w 202599"/>
                  <a:gd name="connsiteY201" fmla="*/ 143345 h 203001"/>
                  <a:gd name="connsiteX202" fmla="*/ 192468 w 202599"/>
                  <a:gd name="connsiteY202" fmla="*/ 143345 h 203001"/>
                  <a:gd name="connsiteX203" fmla="*/ 193191 w 202599"/>
                  <a:gd name="connsiteY203" fmla="*/ 143225 h 203001"/>
                  <a:gd name="connsiteX204" fmla="*/ 193272 w 202599"/>
                  <a:gd name="connsiteY204" fmla="*/ 143225 h 203001"/>
                  <a:gd name="connsiteX205" fmla="*/ 194156 w 202599"/>
                  <a:gd name="connsiteY205" fmla="*/ 142783 h 203001"/>
                  <a:gd name="connsiteX206" fmla="*/ 194317 w 202599"/>
                  <a:gd name="connsiteY206" fmla="*/ 142622 h 203001"/>
                  <a:gd name="connsiteX207" fmla="*/ 194839 w 202599"/>
                  <a:gd name="connsiteY207" fmla="*/ 142019 h 203001"/>
                  <a:gd name="connsiteX208" fmla="*/ 195000 w 202599"/>
                  <a:gd name="connsiteY208" fmla="*/ 141778 h 203001"/>
                  <a:gd name="connsiteX209" fmla="*/ 195121 w 202599"/>
                  <a:gd name="connsiteY209" fmla="*/ 141617 h 203001"/>
                  <a:gd name="connsiteX210" fmla="*/ 200668 w 202599"/>
                  <a:gd name="connsiteY210" fmla="*/ 124573 h 203001"/>
                  <a:gd name="connsiteX211" fmla="*/ 200668 w 202599"/>
                  <a:gd name="connsiteY211" fmla="*/ 124331 h 203001"/>
                  <a:gd name="connsiteX212" fmla="*/ 200708 w 202599"/>
                  <a:gd name="connsiteY212" fmla="*/ 123929 h 203001"/>
                  <a:gd name="connsiteX213" fmla="*/ 200628 w 202599"/>
                  <a:gd name="connsiteY213" fmla="*/ 123286 h 203001"/>
                  <a:gd name="connsiteX214" fmla="*/ 200548 w 202599"/>
                  <a:gd name="connsiteY214" fmla="*/ 122925 h 203001"/>
                  <a:gd name="connsiteX215" fmla="*/ 200226 w 202599"/>
                  <a:gd name="connsiteY215" fmla="*/ 122322 h 203001"/>
                  <a:gd name="connsiteX216" fmla="*/ 200025 w 202599"/>
                  <a:gd name="connsiteY216" fmla="*/ 122040 h 203001"/>
                  <a:gd name="connsiteX217" fmla="*/ 199221 w 202599"/>
                  <a:gd name="connsiteY217" fmla="*/ 121357 h 203001"/>
                  <a:gd name="connsiteX218" fmla="*/ 177795 w 202599"/>
                  <a:gd name="connsiteY218" fmla="*/ 109940 h 203001"/>
                  <a:gd name="connsiteX219" fmla="*/ 178278 w 202599"/>
                  <a:gd name="connsiteY219" fmla="*/ 102062 h 203001"/>
                  <a:gd name="connsiteX220" fmla="*/ 200869 w 202599"/>
                  <a:gd name="connsiteY220" fmla="*/ 92374 h 203001"/>
                  <a:gd name="connsiteX221" fmla="*/ 201713 w 202599"/>
                  <a:gd name="connsiteY221" fmla="*/ 91771 h 203001"/>
                  <a:gd name="connsiteX222" fmla="*/ 201955 w 202599"/>
                  <a:gd name="connsiteY222" fmla="*/ 91489 h 203001"/>
                  <a:gd name="connsiteX223" fmla="*/ 161475 w 202599"/>
                  <a:gd name="connsiteY223" fmla="*/ 176670 h 203001"/>
                  <a:gd name="connsiteX224" fmla="*/ 141858 w 202599"/>
                  <a:gd name="connsiteY224" fmla="*/ 162279 h 203001"/>
                  <a:gd name="connsiteX225" fmla="*/ 140933 w 202599"/>
                  <a:gd name="connsiteY225" fmla="*/ 161837 h 203001"/>
                  <a:gd name="connsiteX226" fmla="*/ 140652 w 202599"/>
                  <a:gd name="connsiteY226" fmla="*/ 161796 h 203001"/>
                  <a:gd name="connsiteX227" fmla="*/ 139928 w 202599"/>
                  <a:gd name="connsiteY227" fmla="*/ 161756 h 203001"/>
                  <a:gd name="connsiteX228" fmla="*/ 139647 w 202599"/>
                  <a:gd name="connsiteY228" fmla="*/ 161796 h 203001"/>
                  <a:gd name="connsiteX229" fmla="*/ 138843 w 202599"/>
                  <a:gd name="connsiteY229" fmla="*/ 162078 h 203001"/>
                  <a:gd name="connsiteX230" fmla="*/ 138722 w 202599"/>
                  <a:gd name="connsiteY230" fmla="*/ 162118 h 203001"/>
                  <a:gd name="connsiteX231" fmla="*/ 138722 w 202599"/>
                  <a:gd name="connsiteY231" fmla="*/ 162118 h 203001"/>
                  <a:gd name="connsiteX232" fmla="*/ 128190 w 202599"/>
                  <a:gd name="connsiteY232" fmla="*/ 167424 h 203001"/>
                  <a:gd name="connsiteX233" fmla="*/ 128110 w 202599"/>
                  <a:gd name="connsiteY233" fmla="*/ 167464 h 203001"/>
                  <a:gd name="connsiteX234" fmla="*/ 127909 w 202599"/>
                  <a:gd name="connsiteY234" fmla="*/ 167585 h 203001"/>
                  <a:gd name="connsiteX235" fmla="*/ 127306 w 202599"/>
                  <a:gd name="connsiteY235" fmla="*/ 168027 h 203001"/>
                  <a:gd name="connsiteX236" fmla="*/ 127105 w 202599"/>
                  <a:gd name="connsiteY236" fmla="*/ 168268 h 203001"/>
                  <a:gd name="connsiteX237" fmla="*/ 126743 w 202599"/>
                  <a:gd name="connsiteY237" fmla="*/ 168871 h 203001"/>
                  <a:gd name="connsiteX238" fmla="*/ 126623 w 202599"/>
                  <a:gd name="connsiteY238" fmla="*/ 169153 h 203001"/>
                  <a:gd name="connsiteX239" fmla="*/ 126462 w 202599"/>
                  <a:gd name="connsiteY239" fmla="*/ 170158 h 203001"/>
                  <a:gd name="connsiteX240" fmla="*/ 127226 w 202599"/>
                  <a:gd name="connsiteY240" fmla="*/ 194156 h 203001"/>
                  <a:gd name="connsiteX241" fmla="*/ 114885 w 202599"/>
                  <a:gd name="connsiteY241" fmla="*/ 196689 h 203001"/>
                  <a:gd name="connsiteX242" fmla="*/ 105318 w 202599"/>
                  <a:gd name="connsiteY242" fmla="*/ 174298 h 203001"/>
                  <a:gd name="connsiteX243" fmla="*/ 104755 w 202599"/>
                  <a:gd name="connsiteY243" fmla="*/ 173454 h 203001"/>
                  <a:gd name="connsiteX244" fmla="*/ 104473 w 202599"/>
                  <a:gd name="connsiteY244" fmla="*/ 173213 h 203001"/>
                  <a:gd name="connsiteX245" fmla="*/ 103911 w 202599"/>
                  <a:gd name="connsiteY245" fmla="*/ 172851 h 203001"/>
                  <a:gd name="connsiteX246" fmla="*/ 103629 w 202599"/>
                  <a:gd name="connsiteY246" fmla="*/ 172730 h 203001"/>
                  <a:gd name="connsiteX247" fmla="*/ 102745 w 202599"/>
                  <a:gd name="connsiteY247" fmla="*/ 172570 h 203001"/>
                  <a:gd name="connsiteX248" fmla="*/ 102624 w 202599"/>
                  <a:gd name="connsiteY248" fmla="*/ 172570 h 203001"/>
                  <a:gd name="connsiteX249" fmla="*/ 102624 w 202599"/>
                  <a:gd name="connsiteY249" fmla="*/ 172570 h 203001"/>
                  <a:gd name="connsiteX250" fmla="*/ 101499 w 202599"/>
                  <a:gd name="connsiteY250" fmla="*/ 172610 h 203001"/>
                  <a:gd name="connsiteX251" fmla="*/ 91690 w 202599"/>
                  <a:gd name="connsiteY251" fmla="*/ 171926 h 203001"/>
                  <a:gd name="connsiteX252" fmla="*/ 91610 w 202599"/>
                  <a:gd name="connsiteY252" fmla="*/ 171926 h 203001"/>
                  <a:gd name="connsiteX253" fmla="*/ 91369 w 202599"/>
                  <a:gd name="connsiteY253" fmla="*/ 171926 h 203001"/>
                  <a:gd name="connsiteX254" fmla="*/ 90605 w 202599"/>
                  <a:gd name="connsiteY254" fmla="*/ 172007 h 203001"/>
                  <a:gd name="connsiteX255" fmla="*/ 90283 w 202599"/>
                  <a:gd name="connsiteY255" fmla="*/ 172127 h 203001"/>
                  <a:gd name="connsiteX256" fmla="*/ 89680 w 202599"/>
                  <a:gd name="connsiteY256" fmla="*/ 172449 h 203001"/>
                  <a:gd name="connsiteX257" fmla="*/ 89439 w 202599"/>
                  <a:gd name="connsiteY257" fmla="*/ 172650 h 203001"/>
                  <a:gd name="connsiteX258" fmla="*/ 88796 w 202599"/>
                  <a:gd name="connsiteY258" fmla="*/ 173454 h 203001"/>
                  <a:gd name="connsiteX259" fmla="*/ 77460 w 202599"/>
                  <a:gd name="connsiteY259" fmla="*/ 194638 h 203001"/>
                  <a:gd name="connsiteX260" fmla="*/ 65481 w 202599"/>
                  <a:gd name="connsiteY260" fmla="*/ 190699 h 203001"/>
                  <a:gd name="connsiteX261" fmla="*/ 68375 w 202599"/>
                  <a:gd name="connsiteY261" fmla="*/ 166540 h 203001"/>
                  <a:gd name="connsiteX262" fmla="*/ 68295 w 202599"/>
                  <a:gd name="connsiteY262" fmla="*/ 165535 h 203001"/>
                  <a:gd name="connsiteX263" fmla="*/ 68214 w 202599"/>
                  <a:gd name="connsiteY263" fmla="*/ 165253 h 203001"/>
                  <a:gd name="connsiteX264" fmla="*/ 67893 w 202599"/>
                  <a:gd name="connsiteY264" fmla="*/ 164610 h 203001"/>
                  <a:gd name="connsiteX265" fmla="*/ 67732 w 202599"/>
                  <a:gd name="connsiteY265" fmla="*/ 164369 h 203001"/>
                  <a:gd name="connsiteX266" fmla="*/ 67049 w 202599"/>
                  <a:gd name="connsiteY266" fmla="*/ 163806 h 203001"/>
                  <a:gd name="connsiteX267" fmla="*/ 66968 w 202599"/>
                  <a:gd name="connsiteY267" fmla="*/ 163726 h 203001"/>
                  <a:gd name="connsiteX268" fmla="*/ 66968 w 202599"/>
                  <a:gd name="connsiteY268" fmla="*/ 163726 h 203001"/>
                  <a:gd name="connsiteX269" fmla="*/ 58285 w 202599"/>
                  <a:gd name="connsiteY269" fmla="*/ 158018 h 203001"/>
                  <a:gd name="connsiteX270" fmla="*/ 58205 w 202599"/>
                  <a:gd name="connsiteY270" fmla="*/ 157978 h 203001"/>
                  <a:gd name="connsiteX271" fmla="*/ 57964 w 202599"/>
                  <a:gd name="connsiteY271" fmla="*/ 157857 h 203001"/>
                  <a:gd name="connsiteX272" fmla="*/ 57280 w 202599"/>
                  <a:gd name="connsiteY272" fmla="*/ 157576 h 203001"/>
                  <a:gd name="connsiteX273" fmla="*/ 56959 w 202599"/>
                  <a:gd name="connsiteY273" fmla="*/ 157495 h 203001"/>
                  <a:gd name="connsiteX274" fmla="*/ 56276 w 202599"/>
                  <a:gd name="connsiteY274" fmla="*/ 157455 h 203001"/>
                  <a:gd name="connsiteX275" fmla="*/ 55954 w 202599"/>
                  <a:gd name="connsiteY275" fmla="*/ 157495 h 203001"/>
                  <a:gd name="connsiteX276" fmla="*/ 54989 w 202599"/>
                  <a:gd name="connsiteY276" fmla="*/ 157857 h 203001"/>
                  <a:gd name="connsiteX277" fmla="*/ 34568 w 202599"/>
                  <a:gd name="connsiteY277" fmla="*/ 170720 h 203001"/>
                  <a:gd name="connsiteX278" fmla="*/ 26087 w 202599"/>
                  <a:gd name="connsiteY278" fmla="*/ 161394 h 203001"/>
                  <a:gd name="connsiteX279" fmla="*/ 40518 w 202599"/>
                  <a:gd name="connsiteY279" fmla="*/ 141818 h 203001"/>
                  <a:gd name="connsiteX280" fmla="*/ 40960 w 202599"/>
                  <a:gd name="connsiteY280" fmla="*/ 140893 h 203001"/>
                  <a:gd name="connsiteX281" fmla="*/ 41000 w 202599"/>
                  <a:gd name="connsiteY281" fmla="*/ 140612 h 203001"/>
                  <a:gd name="connsiteX282" fmla="*/ 41040 w 202599"/>
                  <a:gd name="connsiteY282" fmla="*/ 139888 h 203001"/>
                  <a:gd name="connsiteX283" fmla="*/ 41000 w 202599"/>
                  <a:gd name="connsiteY283" fmla="*/ 139567 h 203001"/>
                  <a:gd name="connsiteX284" fmla="*/ 40719 w 202599"/>
                  <a:gd name="connsiteY284" fmla="*/ 138763 h 203001"/>
                  <a:gd name="connsiteX285" fmla="*/ 40679 w 202599"/>
                  <a:gd name="connsiteY285" fmla="*/ 138642 h 203001"/>
                  <a:gd name="connsiteX286" fmla="*/ 40679 w 202599"/>
                  <a:gd name="connsiteY286" fmla="*/ 138642 h 203001"/>
                  <a:gd name="connsiteX287" fmla="*/ 35453 w 202599"/>
                  <a:gd name="connsiteY287" fmla="*/ 128311 h 203001"/>
                  <a:gd name="connsiteX288" fmla="*/ 35413 w 202599"/>
                  <a:gd name="connsiteY288" fmla="*/ 128231 h 203001"/>
                  <a:gd name="connsiteX289" fmla="*/ 35332 w 202599"/>
                  <a:gd name="connsiteY289" fmla="*/ 128070 h 203001"/>
                  <a:gd name="connsiteX290" fmla="*/ 34810 w 202599"/>
                  <a:gd name="connsiteY290" fmla="*/ 127346 h 203001"/>
                  <a:gd name="connsiteX291" fmla="*/ 34649 w 202599"/>
                  <a:gd name="connsiteY291" fmla="*/ 127226 h 203001"/>
                  <a:gd name="connsiteX292" fmla="*/ 33965 w 202599"/>
                  <a:gd name="connsiteY292" fmla="*/ 126784 h 203001"/>
                  <a:gd name="connsiteX293" fmla="*/ 33724 w 202599"/>
                  <a:gd name="connsiteY293" fmla="*/ 126663 h 203001"/>
                  <a:gd name="connsiteX294" fmla="*/ 32719 w 202599"/>
                  <a:gd name="connsiteY294" fmla="*/ 126502 h 203001"/>
                  <a:gd name="connsiteX295" fmla="*/ 8721 w 202599"/>
                  <a:gd name="connsiteY295" fmla="*/ 127266 h 203001"/>
                  <a:gd name="connsiteX296" fmla="*/ 6188 w 202599"/>
                  <a:gd name="connsiteY296" fmla="*/ 114925 h 203001"/>
                  <a:gd name="connsiteX297" fmla="*/ 28579 w 202599"/>
                  <a:gd name="connsiteY297" fmla="*/ 105358 h 203001"/>
                  <a:gd name="connsiteX298" fmla="*/ 29423 w 202599"/>
                  <a:gd name="connsiteY298" fmla="*/ 104795 h 203001"/>
                  <a:gd name="connsiteX299" fmla="*/ 29624 w 202599"/>
                  <a:gd name="connsiteY299" fmla="*/ 104554 h 203001"/>
                  <a:gd name="connsiteX300" fmla="*/ 30026 w 202599"/>
                  <a:gd name="connsiteY300" fmla="*/ 103951 h 203001"/>
                  <a:gd name="connsiteX301" fmla="*/ 30147 w 202599"/>
                  <a:gd name="connsiteY301" fmla="*/ 103669 h 203001"/>
                  <a:gd name="connsiteX302" fmla="*/ 30307 w 202599"/>
                  <a:gd name="connsiteY302" fmla="*/ 102825 h 203001"/>
                  <a:gd name="connsiteX303" fmla="*/ 30307 w 202599"/>
                  <a:gd name="connsiteY303" fmla="*/ 102705 h 203001"/>
                  <a:gd name="connsiteX304" fmla="*/ 30307 w 202599"/>
                  <a:gd name="connsiteY304" fmla="*/ 102665 h 203001"/>
                  <a:gd name="connsiteX305" fmla="*/ 30267 w 202599"/>
                  <a:gd name="connsiteY305" fmla="*/ 101499 h 203001"/>
                  <a:gd name="connsiteX306" fmla="*/ 30951 w 202599"/>
                  <a:gd name="connsiteY306" fmla="*/ 91731 h 203001"/>
                  <a:gd name="connsiteX307" fmla="*/ 30951 w 202599"/>
                  <a:gd name="connsiteY307" fmla="*/ 91650 h 203001"/>
                  <a:gd name="connsiteX308" fmla="*/ 30951 w 202599"/>
                  <a:gd name="connsiteY308" fmla="*/ 91409 h 203001"/>
                  <a:gd name="connsiteX309" fmla="*/ 30870 w 202599"/>
                  <a:gd name="connsiteY309" fmla="*/ 90645 h 203001"/>
                  <a:gd name="connsiteX310" fmla="*/ 30750 w 202599"/>
                  <a:gd name="connsiteY310" fmla="*/ 90324 h 203001"/>
                  <a:gd name="connsiteX311" fmla="*/ 30428 w 202599"/>
                  <a:gd name="connsiteY311" fmla="*/ 89721 h 203001"/>
                  <a:gd name="connsiteX312" fmla="*/ 30227 w 202599"/>
                  <a:gd name="connsiteY312" fmla="*/ 89479 h 203001"/>
                  <a:gd name="connsiteX313" fmla="*/ 29423 w 202599"/>
                  <a:gd name="connsiteY313" fmla="*/ 88836 h 203001"/>
                  <a:gd name="connsiteX314" fmla="*/ 8238 w 202599"/>
                  <a:gd name="connsiteY314" fmla="*/ 77500 h 203001"/>
                  <a:gd name="connsiteX315" fmla="*/ 12178 w 202599"/>
                  <a:gd name="connsiteY315" fmla="*/ 65521 h 203001"/>
                  <a:gd name="connsiteX316" fmla="*/ 36337 w 202599"/>
                  <a:gd name="connsiteY316" fmla="*/ 68415 h 203001"/>
                  <a:gd name="connsiteX317" fmla="*/ 36699 w 202599"/>
                  <a:gd name="connsiteY317" fmla="*/ 68456 h 203001"/>
                  <a:gd name="connsiteX318" fmla="*/ 37503 w 202599"/>
                  <a:gd name="connsiteY318" fmla="*/ 68335 h 203001"/>
                  <a:gd name="connsiteX319" fmla="*/ 37503 w 202599"/>
                  <a:gd name="connsiteY319" fmla="*/ 68335 h 203001"/>
                  <a:gd name="connsiteX320" fmla="*/ 38387 w 202599"/>
                  <a:gd name="connsiteY320" fmla="*/ 67893 h 203001"/>
                  <a:gd name="connsiteX321" fmla="*/ 38548 w 202599"/>
                  <a:gd name="connsiteY321" fmla="*/ 67772 h 203001"/>
                  <a:gd name="connsiteX322" fmla="*/ 39191 w 202599"/>
                  <a:gd name="connsiteY322" fmla="*/ 67049 h 203001"/>
                  <a:gd name="connsiteX323" fmla="*/ 39231 w 202599"/>
                  <a:gd name="connsiteY323" fmla="*/ 67009 h 203001"/>
                  <a:gd name="connsiteX324" fmla="*/ 39231 w 202599"/>
                  <a:gd name="connsiteY324" fmla="*/ 67009 h 203001"/>
                  <a:gd name="connsiteX325" fmla="*/ 44940 w 202599"/>
                  <a:gd name="connsiteY325" fmla="*/ 58326 h 203001"/>
                  <a:gd name="connsiteX326" fmla="*/ 44980 w 202599"/>
                  <a:gd name="connsiteY326" fmla="*/ 58245 h 203001"/>
                  <a:gd name="connsiteX327" fmla="*/ 45100 w 202599"/>
                  <a:gd name="connsiteY327" fmla="*/ 58004 h 203001"/>
                  <a:gd name="connsiteX328" fmla="*/ 45382 w 202599"/>
                  <a:gd name="connsiteY328" fmla="*/ 57321 h 203001"/>
                  <a:gd name="connsiteX329" fmla="*/ 45462 w 202599"/>
                  <a:gd name="connsiteY329" fmla="*/ 56999 h 203001"/>
                  <a:gd name="connsiteX330" fmla="*/ 45502 w 202599"/>
                  <a:gd name="connsiteY330" fmla="*/ 56316 h 203001"/>
                  <a:gd name="connsiteX331" fmla="*/ 45462 w 202599"/>
                  <a:gd name="connsiteY331" fmla="*/ 55994 h 203001"/>
                  <a:gd name="connsiteX332" fmla="*/ 45100 w 202599"/>
                  <a:gd name="connsiteY332" fmla="*/ 55029 h 203001"/>
                  <a:gd name="connsiteX333" fmla="*/ 32237 w 202599"/>
                  <a:gd name="connsiteY333" fmla="*/ 34729 h 203001"/>
                  <a:gd name="connsiteX334" fmla="*/ 41563 w 202599"/>
                  <a:gd name="connsiteY334" fmla="*/ 26247 h 203001"/>
                  <a:gd name="connsiteX335" fmla="*/ 61140 w 202599"/>
                  <a:gd name="connsiteY335" fmla="*/ 40679 h 203001"/>
                  <a:gd name="connsiteX336" fmla="*/ 62064 w 202599"/>
                  <a:gd name="connsiteY336" fmla="*/ 41121 h 203001"/>
                  <a:gd name="connsiteX337" fmla="*/ 62386 w 202599"/>
                  <a:gd name="connsiteY337" fmla="*/ 41161 h 203001"/>
                  <a:gd name="connsiteX338" fmla="*/ 62828 w 202599"/>
                  <a:gd name="connsiteY338" fmla="*/ 41241 h 203001"/>
                  <a:gd name="connsiteX339" fmla="*/ 63109 w 202599"/>
                  <a:gd name="connsiteY339" fmla="*/ 41201 h 203001"/>
                  <a:gd name="connsiteX340" fmla="*/ 63391 w 202599"/>
                  <a:gd name="connsiteY340" fmla="*/ 41161 h 203001"/>
                  <a:gd name="connsiteX341" fmla="*/ 64195 w 202599"/>
                  <a:gd name="connsiteY341" fmla="*/ 40880 h 203001"/>
                  <a:gd name="connsiteX342" fmla="*/ 64315 w 202599"/>
                  <a:gd name="connsiteY342" fmla="*/ 40839 h 203001"/>
                  <a:gd name="connsiteX343" fmla="*/ 64315 w 202599"/>
                  <a:gd name="connsiteY343" fmla="*/ 40839 h 203001"/>
                  <a:gd name="connsiteX344" fmla="*/ 74606 w 202599"/>
                  <a:gd name="connsiteY344" fmla="*/ 35654 h 203001"/>
                  <a:gd name="connsiteX345" fmla="*/ 74686 w 202599"/>
                  <a:gd name="connsiteY345" fmla="*/ 35614 h 203001"/>
                  <a:gd name="connsiteX346" fmla="*/ 74928 w 202599"/>
                  <a:gd name="connsiteY346" fmla="*/ 35493 h 203001"/>
                  <a:gd name="connsiteX347" fmla="*/ 75531 w 202599"/>
                  <a:gd name="connsiteY347" fmla="*/ 35051 h 203001"/>
                  <a:gd name="connsiteX348" fmla="*/ 75732 w 202599"/>
                  <a:gd name="connsiteY348" fmla="*/ 34810 h 203001"/>
                  <a:gd name="connsiteX349" fmla="*/ 76093 w 202599"/>
                  <a:gd name="connsiteY349" fmla="*/ 34207 h 203001"/>
                  <a:gd name="connsiteX350" fmla="*/ 76214 w 202599"/>
                  <a:gd name="connsiteY350" fmla="*/ 33925 h 203001"/>
                  <a:gd name="connsiteX351" fmla="*/ 76375 w 202599"/>
                  <a:gd name="connsiteY351" fmla="*/ 32920 h 203001"/>
                  <a:gd name="connsiteX352" fmla="*/ 75571 w 202599"/>
                  <a:gd name="connsiteY352" fmla="*/ 8922 h 203001"/>
                  <a:gd name="connsiteX353" fmla="*/ 87912 w 202599"/>
                  <a:gd name="connsiteY353" fmla="*/ 6349 h 203001"/>
                  <a:gd name="connsiteX354" fmla="*/ 97519 w 202599"/>
                  <a:gd name="connsiteY354" fmla="*/ 28699 h 203001"/>
                  <a:gd name="connsiteX355" fmla="*/ 98122 w 202599"/>
                  <a:gd name="connsiteY355" fmla="*/ 29544 h 203001"/>
                  <a:gd name="connsiteX356" fmla="*/ 98323 w 202599"/>
                  <a:gd name="connsiteY356" fmla="*/ 29704 h 203001"/>
                  <a:gd name="connsiteX357" fmla="*/ 98926 w 202599"/>
                  <a:gd name="connsiteY357" fmla="*/ 30106 h 203001"/>
                  <a:gd name="connsiteX358" fmla="*/ 99207 w 202599"/>
                  <a:gd name="connsiteY358" fmla="*/ 30227 h 203001"/>
                  <a:gd name="connsiteX359" fmla="*/ 100011 w 202599"/>
                  <a:gd name="connsiteY359" fmla="*/ 30388 h 203001"/>
                  <a:gd name="connsiteX360" fmla="*/ 100172 w 202599"/>
                  <a:gd name="connsiteY360" fmla="*/ 30428 h 203001"/>
                  <a:gd name="connsiteX361" fmla="*/ 100212 w 202599"/>
                  <a:gd name="connsiteY361" fmla="*/ 30428 h 203001"/>
                  <a:gd name="connsiteX362" fmla="*/ 101459 w 202599"/>
                  <a:gd name="connsiteY362" fmla="*/ 30388 h 203001"/>
                  <a:gd name="connsiteX363" fmla="*/ 111146 w 202599"/>
                  <a:gd name="connsiteY363" fmla="*/ 31071 h 203001"/>
                  <a:gd name="connsiteX364" fmla="*/ 111227 w 202599"/>
                  <a:gd name="connsiteY364" fmla="*/ 31071 h 203001"/>
                  <a:gd name="connsiteX365" fmla="*/ 111307 w 202599"/>
                  <a:gd name="connsiteY365" fmla="*/ 31071 h 203001"/>
                  <a:gd name="connsiteX366" fmla="*/ 111548 w 202599"/>
                  <a:gd name="connsiteY366" fmla="*/ 31071 h 203001"/>
                  <a:gd name="connsiteX367" fmla="*/ 112352 w 202599"/>
                  <a:gd name="connsiteY367" fmla="*/ 30951 h 203001"/>
                  <a:gd name="connsiteX368" fmla="*/ 112473 w 202599"/>
                  <a:gd name="connsiteY368" fmla="*/ 30910 h 203001"/>
                  <a:gd name="connsiteX369" fmla="*/ 113237 w 202599"/>
                  <a:gd name="connsiteY369" fmla="*/ 30508 h 203001"/>
                  <a:gd name="connsiteX370" fmla="*/ 113438 w 202599"/>
                  <a:gd name="connsiteY370" fmla="*/ 30348 h 203001"/>
                  <a:gd name="connsiteX371" fmla="*/ 114081 w 202599"/>
                  <a:gd name="connsiteY371" fmla="*/ 29584 h 203001"/>
                  <a:gd name="connsiteX372" fmla="*/ 125377 w 202599"/>
                  <a:gd name="connsiteY372" fmla="*/ 8399 h 203001"/>
                  <a:gd name="connsiteX373" fmla="*/ 137356 w 202599"/>
                  <a:gd name="connsiteY373" fmla="*/ 12298 h 203001"/>
                  <a:gd name="connsiteX374" fmla="*/ 134502 w 202599"/>
                  <a:gd name="connsiteY374" fmla="*/ 36458 h 203001"/>
                  <a:gd name="connsiteX375" fmla="*/ 134582 w 202599"/>
                  <a:gd name="connsiteY375" fmla="*/ 37463 h 203001"/>
                  <a:gd name="connsiteX376" fmla="*/ 134662 w 202599"/>
                  <a:gd name="connsiteY376" fmla="*/ 37744 h 203001"/>
                  <a:gd name="connsiteX377" fmla="*/ 134984 w 202599"/>
                  <a:gd name="connsiteY377" fmla="*/ 38387 h 203001"/>
                  <a:gd name="connsiteX378" fmla="*/ 135145 w 202599"/>
                  <a:gd name="connsiteY378" fmla="*/ 38628 h 203001"/>
                  <a:gd name="connsiteX379" fmla="*/ 135828 w 202599"/>
                  <a:gd name="connsiteY379" fmla="*/ 39191 h 203001"/>
                  <a:gd name="connsiteX380" fmla="*/ 135909 w 202599"/>
                  <a:gd name="connsiteY380" fmla="*/ 39272 h 203001"/>
                  <a:gd name="connsiteX381" fmla="*/ 135909 w 202599"/>
                  <a:gd name="connsiteY381" fmla="*/ 39272 h 203001"/>
                  <a:gd name="connsiteX382" fmla="*/ 144591 w 202599"/>
                  <a:gd name="connsiteY382" fmla="*/ 44980 h 203001"/>
                  <a:gd name="connsiteX383" fmla="*/ 144672 w 202599"/>
                  <a:gd name="connsiteY383" fmla="*/ 45020 h 203001"/>
                  <a:gd name="connsiteX384" fmla="*/ 144953 w 202599"/>
                  <a:gd name="connsiteY384" fmla="*/ 45181 h 203001"/>
                  <a:gd name="connsiteX385" fmla="*/ 145596 w 202599"/>
                  <a:gd name="connsiteY385" fmla="*/ 45462 h 203001"/>
                  <a:gd name="connsiteX386" fmla="*/ 145958 w 202599"/>
                  <a:gd name="connsiteY386" fmla="*/ 45502 h 203001"/>
                  <a:gd name="connsiteX387" fmla="*/ 146360 w 202599"/>
                  <a:gd name="connsiteY387" fmla="*/ 45583 h 203001"/>
                  <a:gd name="connsiteX388" fmla="*/ 146682 w 202599"/>
                  <a:gd name="connsiteY388" fmla="*/ 45543 h 203001"/>
                  <a:gd name="connsiteX389" fmla="*/ 146963 w 202599"/>
                  <a:gd name="connsiteY389" fmla="*/ 45502 h 203001"/>
                  <a:gd name="connsiteX390" fmla="*/ 147928 w 202599"/>
                  <a:gd name="connsiteY390" fmla="*/ 45141 h 203001"/>
                  <a:gd name="connsiteX391" fmla="*/ 168188 w 202599"/>
                  <a:gd name="connsiteY391" fmla="*/ 32277 h 203001"/>
                  <a:gd name="connsiteX392" fmla="*/ 176670 w 202599"/>
                  <a:gd name="connsiteY392" fmla="*/ 41603 h 203001"/>
                  <a:gd name="connsiteX393" fmla="*/ 162279 w 202599"/>
                  <a:gd name="connsiteY393" fmla="*/ 61180 h 203001"/>
                  <a:gd name="connsiteX394" fmla="*/ 161837 w 202599"/>
                  <a:gd name="connsiteY394" fmla="*/ 62104 h 203001"/>
                  <a:gd name="connsiteX395" fmla="*/ 161796 w 202599"/>
                  <a:gd name="connsiteY395" fmla="*/ 62386 h 203001"/>
                  <a:gd name="connsiteX396" fmla="*/ 161756 w 202599"/>
                  <a:gd name="connsiteY396" fmla="*/ 63109 h 203001"/>
                  <a:gd name="connsiteX397" fmla="*/ 161796 w 202599"/>
                  <a:gd name="connsiteY397" fmla="*/ 63391 h 203001"/>
                  <a:gd name="connsiteX398" fmla="*/ 162078 w 202599"/>
                  <a:gd name="connsiteY398" fmla="*/ 64195 h 203001"/>
                  <a:gd name="connsiteX399" fmla="*/ 162118 w 202599"/>
                  <a:gd name="connsiteY399" fmla="*/ 64315 h 203001"/>
                  <a:gd name="connsiteX400" fmla="*/ 162118 w 202599"/>
                  <a:gd name="connsiteY400" fmla="*/ 64315 h 203001"/>
                  <a:gd name="connsiteX401" fmla="*/ 167344 w 202599"/>
                  <a:gd name="connsiteY401" fmla="*/ 74646 h 203001"/>
                  <a:gd name="connsiteX402" fmla="*/ 167384 w 202599"/>
                  <a:gd name="connsiteY402" fmla="*/ 74686 h 203001"/>
                  <a:gd name="connsiteX403" fmla="*/ 167545 w 202599"/>
                  <a:gd name="connsiteY403" fmla="*/ 74928 h 203001"/>
                  <a:gd name="connsiteX404" fmla="*/ 167947 w 202599"/>
                  <a:gd name="connsiteY404" fmla="*/ 75490 h 203001"/>
                  <a:gd name="connsiteX405" fmla="*/ 168188 w 202599"/>
                  <a:gd name="connsiteY405" fmla="*/ 75732 h 203001"/>
                  <a:gd name="connsiteX406" fmla="*/ 168791 w 202599"/>
                  <a:gd name="connsiteY406" fmla="*/ 76093 h 203001"/>
                  <a:gd name="connsiteX407" fmla="*/ 169072 w 202599"/>
                  <a:gd name="connsiteY407" fmla="*/ 76214 h 203001"/>
                  <a:gd name="connsiteX408" fmla="*/ 170037 w 202599"/>
                  <a:gd name="connsiteY408" fmla="*/ 76375 h 203001"/>
                  <a:gd name="connsiteX409" fmla="*/ 170117 w 202599"/>
                  <a:gd name="connsiteY409" fmla="*/ 76375 h 203001"/>
                  <a:gd name="connsiteX410" fmla="*/ 194116 w 202599"/>
                  <a:gd name="connsiteY410" fmla="*/ 75571 h 203001"/>
                  <a:gd name="connsiteX411" fmla="*/ 196689 w 202599"/>
                  <a:gd name="connsiteY411" fmla="*/ 87912 h 203001"/>
                  <a:gd name="connsiteX412" fmla="*/ 174338 w 202599"/>
                  <a:gd name="connsiteY412" fmla="*/ 97519 h 203001"/>
                  <a:gd name="connsiteX413" fmla="*/ 173494 w 202599"/>
                  <a:gd name="connsiteY413" fmla="*/ 98082 h 203001"/>
                  <a:gd name="connsiteX414" fmla="*/ 173293 w 202599"/>
                  <a:gd name="connsiteY414" fmla="*/ 98323 h 203001"/>
                  <a:gd name="connsiteX415" fmla="*/ 172891 w 202599"/>
                  <a:gd name="connsiteY415" fmla="*/ 98926 h 203001"/>
                  <a:gd name="connsiteX416" fmla="*/ 172771 w 202599"/>
                  <a:gd name="connsiteY416" fmla="*/ 99207 h 203001"/>
                  <a:gd name="connsiteX417" fmla="*/ 172610 w 202599"/>
                  <a:gd name="connsiteY417" fmla="*/ 100092 h 203001"/>
                  <a:gd name="connsiteX418" fmla="*/ 172610 w 202599"/>
                  <a:gd name="connsiteY418" fmla="*/ 100212 h 203001"/>
                  <a:gd name="connsiteX419" fmla="*/ 172610 w 202599"/>
                  <a:gd name="connsiteY419" fmla="*/ 100253 h 203001"/>
                  <a:gd name="connsiteX420" fmla="*/ 172650 w 202599"/>
                  <a:gd name="connsiteY420" fmla="*/ 101539 h 203001"/>
                  <a:gd name="connsiteX421" fmla="*/ 171967 w 202599"/>
                  <a:gd name="connsiteY421" fmla="*/ 111146 h 203001"/>
                  <a:gd name="connsiteX422" fmla="*/ 171967 w 202599"/>
                  <a:gd name="connsiteY422" fmla="*/ 111227 h 203001"/>
                  <a:gd name="connsiteX423" fmla="*/ 171967 w 202599"/>
                  <a:gd name="connsiteY423" fmla="*/ 111508 h 203001"/>
                  <a:gd name="connsiteX424" fmla="*/ 172047 w 202599"/>
                  <a:gd name="connsiteY424" fmla="*/ 112232 h 203001"/>
                  <a:gd name="connsiteX425" fmla="*/ 172168 w 202599"/>
                  <a:gd name="connsiteY425" fmla="*/ 112553 h 203001"/>
                  <a:gd name="connsiteX426" fmla="*/ 172489 w 202599"/>
                  <a:gd name="connsiteY426" fmla="*/ 113156 h 203001"/>
                  <a:gd name="connsiteX427" fmla="*/ 172690 w 202599"/>
                  <a:gd name="connsiteY427" fmla="*/ 113397 h 203001"/>
                  <a:gd name="connsiteX428" fmla="*/ 173494 w 202599"/>
                  <a:gd name="connsiteY428" fmla="*/ 114041 h 203001"/>
                  <a:gd name="connsiteX429" fmla="*/ 194719 w 202599"/>
                  <a:gd name="connsiteY429" fmla="*/ 125336 h 203001"/>
                  <a:gd name="connsiteX430" fmla="*/ 190820 w 202599"/>
                  <a:gd name="connsiteY430" fmla="*/ 137316 h 203001"/>
                  <a:gd name="connsiteX431" fmla="*/ 166660 w 202599"/>
                  <a:gd name="connsiteY431" fmla="*/ 134461 h 203001"/>
                  <a:gd name="connsiteX432" fmla="*/ 165655 w 202599"/>
                  <a:gd name="connsiteY432" fmla="*/ 134542 h 203001"/>
                  <a:gd name="connsiteX433" fmla="*/ 165374 w 202599"/>
                  <a:gd name="connsiteY433" fmla="*/ 134622 h 203001"/>
                  <a:gd name="connsiteX434" fmla="*/ 164691 w 202599"/>
                  <a:gd name="connsiteY434" fmla="*/ 134984 h 203001"/>
                  <a:gd name="connsiteX435" fmla="*/ 164490 w 202599"/>
                  <a:gd name="connsiteY435" fmla="*/ 135145 h 203001"/>
                  <a:gd name="connsiteX436" fmla="*/ 163846 w 202599"/>
                  <a:gd name="connsiteY436" fmla="*/ 135868 h 203001"/>
                  <a:gd name="connsiteX437" fmla="*/ 163806 w 202599"/>
                  <a:gd name="connsiteY437" fmla="*/ 135909 h 203001"/>
                  <a:gd name="connsiteX438" fmla="*/ 163806 w 202599"/>
                  <a:gd name="connsiteY438" fmla="*/ 135949 h 203001"/>
                  <a:gd name="connsiteX439" fmla="*/ 158138 w 202599"/>
                  <a:gd name="connsiteY439" fmla="*/ 144632 h 203001"/>
                  <a:gd name="connsiteX440" fmla="*/ 158098 w 202599"/>
                  <a:gd name="connsiteY440" fmla="*/ 144712 h 203001"/>
                  <a:gd name="connsiteX441" fmla="*/ 157978 w 202599"/>
                  <a:gd name="connsiteY441" fmla="*/ 144953 h 203001"/>
                  <a:gd name="connsiteX442" fmla="*/ 157656 w 202599"/>
                  <a:gd name="connsiteY442" fmla="*/ 145637 h 203001"/>
                  <a:gd name="connsiteX443" fmla="*/ 157576 w 202599"/>
                  <a:gd name="connsiteY443" fmla="*/ 145958 h 203001"/>
                  <a:gd name="connsiteX444" fmla="*/ 157576 w 202599"/>
                  <a:gd name="connsiteY444" fmla="*/ 146682 h 203001"/>
                  <a:gd name="connsiteX445" fmla="*/ 157616 w 202599"/>
                  <a:gd name="connsiteY445" fmla="*/ 147003 h 203001"/>
                  <a:gd name="connsiteX446" fmla="*/ 157978 w 202599"/>
                  <a:gd name="connsiteY446" fmla="*/ 147968 h 203001"/>
                  <a:gd name="connsiteX447" fmla="*/ 170881 w 202599"/>
                  <a:gd name="connsiteY447" fmla="*/ 168228 h 203001"/>
                  <a:gd name="connsiteX448" fmla="*/ 161475 w 202599"/>
                  <a:gd name="connsiteY448" fmla="*/ 176670 h 20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</a:cxnLst>
                <a:rect l="l" t="t" r="r" b="b"/>
                <a:pathLst>
                  <a:path w="202599" h="203001">
                    <a:moveTo>
                      <a:pt x="201955" y="91489"/>
                    </a:moveTo>
                    <a:cubicBezTo>
                      <a:pt x="202115" y="91288"/>
                      <a:pt x="202236" y="91128"/>
                      <a:pt x="202316" y="90927"/>
                    </a:cubicBezTo>
                    <a:cubicBezTo>
                      <a:pt x="202357" y="90806"/>
                      <a:pt x="202397" y="90726"/>
                      <a:pt x="202437" y="90605"/>
                    </a:cubicBezTo>
                    <a:cubicBezTo>
                      <a:pt x="202517" y="90404"/>
                      <a:pt x="202558" y="90163"/>
                      <a:pt x="202558" y="89962"/>
                    </a:cubicBezTo>
                    <a:cubicBezTo>
                      <a:pt x="202558" y="89841"/>
                      <a:pt x="202598" y="89721"/>
                      <a:pt x="202558" y="89600"/>
                    </a:cubicBezTo>
                    <a:cubicBezTo>
                      <a:pt x="202558" y="89520"/>
                      <a:pt x="202558" y="89479"/>
                      <a:pt x="202558" y="89399"/>
                    </a:cubicBezTo>
                    <a:cubicBezTo>
                      <a:pt x="201834" y="83409"/>
                      <a:pt x="200628" y="77500"/>
                      <a:pt x="198899" y="71832"/>
                    </a:cubicBezTo>
                    <a:cubicBezTo>
                      <a:pt x="198859" y="71752"/>
                      <a:pt x="198819" y="71712"/>
                      <a:pt x="198819" y="71631"/>
                    </a:cubicBezTo>
                    <a:cubicBezTo>
                      <a:pt x="198779" y="71471"/>
                      <a:pt x="198698" y="71350"/>
                      <a:pt x="198618" y="71229"/>
                    </a:cubicBezTo>
                    <a:cubicBezTo>
                      <a:pt x="198538" y="71069"/>
                      <a:pt x="198417" y="70948"/>
                      <a:pt x="198337" y="70827"/>
                    </a:cubicBezTo>
                    <a:cubicBezTo>
                      <a:pt x="198216" y="70667"/>
                      <a:pt x="198096" y="70546"/>
                      <a:pt x="197935" y="70425"/>
                    </a:cubicBezTo>
                    <a:cubicBezTo>
                      <a:pt x="197854" y="70345"/>
                      <a:pt x="197734" y="70305"/>
                      <a:pt x="197653" y="70265"/>
                    </a:cubicBezTo>
                    <a:cubicBezTo>
                      <a:pt x="197452" y="70144"/>
                      <a:pt x="197292" y="70023"/>
                      <a:pt x="197050" y="69983"/>
                    </a:cubicBezTo>
                    <a:cubicBezTo>
                      <a:pt x="196729" y="69903"/>
                      <a:pt x="196407" y="69822"/>
                      <a:pt x="196086" y="69822"/>
                    </a:cubicBezTo>
                    <a:lnTo>
                      <a:pt x="171806" y="70626"/>
                    </a:lnTo>
                    <a:cubicBezTo>
                      <a:pt x="170640" y="68013"/>
                      <a:pt x="169354" y="65441"/>
                      <a:pt x="167907" y="62989"/>
                    </a:cubicBezTo>
                    <a:lnTo>
                      <a:pt x="182458" y="43171"/>
                    </a:lnTo>
                    <a:cubicBezTo>
                      <a:pt x="182659" y="42889"/>
                      <a:pt x="182820" y="42568"/>
                      <a:pt x="182901" y="42206"/>
                    </a:cubicBezTo>
                    <a:cubicBezTo>
                      <a:pt x="182941" y="42086"/>
                      <a:pt x="182941" y="42005"/>
                      <a:pt x="182941" y="41885"/>
                    </a:cubicBezTo>
                    <a:cubicBezTo>
                      <a:pt x="182981" y="41643"/>
                      <a:pt x="182981" y="41442"/>
                      <a:pt x="182981" y="41201"/>
                    </a:cubicBezTo>
                    <a:cubicBezTo>
                      <a:pt x="182981" y="41081"/>
                      <a:pt x="182941" y="40960"/>
                      <a:pt x="182901" y="40839"/>
                    </a:cubicBezTo>
                    <a:cubicBezTo>
                      <a:pt x="182860" y="40638"/>
                      <a:pt x="182780" y="40437"/>
                      <a:pt x="182700" y="40236"/>
                    </a:cubicBezTo>
                    <a:cubicBezTo>
                      <a:pt x="182659" y="40116"/>
                      <a:pt x="182579" y="39995"/>
                      <a:pt x="182539" y="39915"/>
                    </a:cubicBezTo>
                    <a:cubicBezTo>
                      <a:pt x="182499" y="39875"/>
                      <a:pt x="182499" y="39794"/>
                      <a:pt x="182458" y="39754"/>
                    </a:cubicBezTo>
                    <a:cubicBezTo>
                      <a:pt x="178800" y="34970"/>
                      <a:pt x="174740" y="30508"/>
                      <a:pt x="170359" y="26489"/>
                    </a:cubicBezTo>
                    <a:cubicBezTo>
                      <a:pt x="170318" y="26448"/>
                      <a:pt x="170238" y="26408"/>
                      <a:pt x="170158" y="26368"/>
                    </a:cubicBezTo>
                    <a:cubicBezTo>
                      <a:pt x="170037" y="26288"/>
                      <a:pt x="169957" y="26207"/>
                      <a:pt x="169836" y="26167"/>
                    </a:cubicBezTo>
                    <a:cubicBezTo>
                      <a:pt x="169635" y="26046"/>
                      <a:pt x="169474" y="25966"/>
                      <a:pt x="169273" y="25926"/>
                    </a:cubicBezTo>
                    <a:cubicBezTo>
                      <a:pt x="169153" y="25886"/>
                      <a:pt x="169032" y="25845"/>
                      <a:pt x="168911" y="25845"/>
                    </a:cubicBezTo>
                    <a:cubicBezTo>
                      <a:pt x="168670" y="25805"/>
                      <a:pt x="168469" y="25805"/>
                      <a:pt x="168228" y="25845"/>
                    </a:cubicBezTo>
                    <a:cubicBezTo>
                      <a:pt x="168108" y="25845"/>
                      <a:pt x="167987" y="25845"/>
                      <a:pt x="167907" y="25886"/>
                    </a:cubicBezTo>
                    <a:cubicBezTo>
                      <a:pt x="167545" y="25966"/>
                      <a:pt x="167223" y="26087"/>
                      <a:pt x="166942" y="26247"/>
                    </a:cubicBezTo>
                    <a:lnTo>
                      <a:pt x="146441" y="39272"/>
                    </a:lnTo>
                    <a:cubicBezTo>
                      <a:pt x="144471" y="37865"/>
                      <a:pt x="142421" y="36498"/>
                      <a:pt x="140330" y="35292"/>
                    </a:cubicBezTo>
                    <a:lnTo>
                      <a:pt x="143225" y="10851"/>
                    </a:lnTo>
                    <a:cubicBezTo>
                      <a:pt x="143265" y="10490"/>
                      <a:pt x="143225" y="10128"/>
                      <a:pt x="143144" y="9806"/>
                    </a:cubicBezTo>
                    <a:cubicBezTo>
                      <a:pt x="143104" y="9686"/>
                      <a:pt x="143064" y="9605"/>
                      <a:pt x="143024" y="9485"/>
                    </a:cubicBezTo>
                    <a:cubicBezTo>
                      <a:pt x="142943" y="9284"/>
                      <a:pt x="142823" y="9083"/>
                      <a:pt x="142702" y="8882"/>
                    </a:cubicBezTo>
                    <a:cubicBezTo>
                      <a:pt x="142622" y="8761"/>
                      <a:pt x="142541" y="8681"/>
                      <a:pt x="142461" y="8600"/>
                    </a:cubicBezTo>
                    <a:cubicBezTo>
                      <a:pt x="142300" y="8439"/>
                      <a:pt x="142139" y="8319"/>
                      <a:pt x="141979" y="8158"/>
                    </a:cubicBezTo>
                    <a:cubicBezTo>
                      <a:pt x="141858" y="8078"/>
                      <a:pt x="141778" y="7997"/>
                      <a:pt x="141657" y="7957"/>
                    </a:cubicBezTo>
                    <a:cubicBezTo>
                      <a:pt x="141617" y="7917"/>
                      <a:pt x="141577" y="7877"/>
                      <a:pt x="141496" y="7877"/>
                    </a:cubicBezTo>
                    <a:cubicBezTo>
                      <a:pt x="136069" y="5545"/>
                      <a:pt x="130361" y="3696"/>
                      <a:pt x="124452" y="2329"/>
                    </a:cubicBezTo>
                    <a:cubicBezTo>
                      <a:pt x="124372" y="2329"/>
                      <a:pt x="124291" y="2329"/>
                      <a:pt x="124211" y="2329"/>
                    </a:cubicBezTo>
                    <a:cubicBezTo>
                      <a:pt x="124090" y="2289"/>
                      <a:pt x="123929" y="2289"/>
                      <a:pt x="123809" y="2289"/>
                    </a:cubicBezTo>
                    <a:cubicBezTo>
                      <a:pt x="123608" y="2289"/>
                      <a:pt x="123407" y="2289"/>
                      <a:pt x="123166" y="2369"/>
                    </a:cubicBezTo>
                    <a:cubicBezTo>
                      <a:pt x="123045" y="2410"/>
                      <a:pt x="122924" y="2410"/>
                      <a:pt x="122804" y="2490"/>
                    </a:cubicBezTo>
                    <a:cubicBezTo>
                      <a:pt x="122603" y="2570"/>
                      <a:pt x="122402" y="2691"/>
                      <a:pt x="122241" y="2812"/>
                    </a:cubicBezTo>
                    <a:cubicBezTo>
                      <a:pt x="122121" y="2892"/>
                      <a:pt x="122040" y="2932"/>
                      <a:pt x="121960" y="3013"/>
                    </a:cubicBezTo>
                    <a:cubicBezTo>
                      <a:pt x="121719" y="3254"/>
                      <a:pt x="121477" y="3495"/>
                      <a:pt x="121317" y="3817"/>
                    </a:cubicBezTo>
                    <a:lnTo>
                      <a:pt x="109900" y="25242"/>
                    </a:lnTo>
                    <a:cubicBezTo>
                      <a:pt x="107247" y="24961"/>
                      <a:pt x="104594" y="24800"/>
                      <a:pt x="102021" y="24760"/>
                    </a:cubicBezTo>
                    <a:lnTo>
                      <a:pt x="92293" y="2008"/>
                    </a:lnTo>
                    <a:cubicBezTo>
                      <a:pt x="92133" y="1686"/>
                      <a:pt x="91932" y="1405"/>
                      <a:pt x="91690" y="1164"/>
                    </a:cubicBezTo>
                    <a:cubicBezTo>
                      <a:pt x="91610" y="1083"/>
                      <a:pt x="91530" y="1003"/>
                      <a:pt x="91409" y="963"/>
                    </a:cubicBezTo>
                    <a:cubicBezTo>
                      <a:pt x="91248" y="842"/>
                      <a:pt x="91047" y="681"/>
                      <a:pt x="90846" y="601"/>
                    </a:cubicBezTo>
                    <a:cubicBezTo>
                      <a:pt x="90726" y="561"/>
                      <a:pt x="90605" y="480"/>
                      <a:pt x="90484" y="440"/>
                    </a:cubicBezTo>
                    <a:cubicBezTo>
                      <a:pt x="90283" y="360"/>
                      <a:pt x="90082" y="360"/>
                      <a:pt x="89881" y="319"/>
                    </a:cubicBezTo>
                    <a:cubicBezTo>
                      <a:pt x="89761" y="319"/>
                      <a:pt x="89640" y="279"/>
                      <a:pt x="89479" y="319"/>
                    </a:cubicBezTo>
                    <a:cubicBezTo>
                      <a:pt x="89399" y="319"/>
                      <a:pt x="89359" y="319"/>
                      <a:pt x="89319" y="319"/>
                    </a:cubicBezTo>
                    <a:cubicBezTo>
                      <a:pt x="83329" y="1043"/>
                      <a:pt x="77420" y="2249"/>
                      <a:pt x="71752" y="3977"/>
                    </a:cubicBezTo>
                    <a:cubicBezTo>
                      <a:pt x="71672" y="4018"/>
                      <a:pt x="71631" y="4058"/>
                      <a:pt x="71551" y="4098"/>
                    </a:cubicBezTo>
                    <a:cubicBezTo>
                      <a:pt x="71430" y="4138"/>
                      <a:pt x="71310" y="4219"/>
                      <a:pt x="71189" y="4259"/>
                    </a:cubicBezTo>
                    <a:cubicBezTo>
                      <a:pt x="70988" y="4379"/>
                      <a:pt x="70827" y="4500"/>
                      <a:pt x="70667" y="4621"/>
                    </a:cubicBezTo>
                    <a:cubicBezTo>
                      <a:pt x="70586" y="4701"/>
                      <a:pt x="70466" y="4781"/>
                      <a:pt x="70385" y="4902"/>
                    </a:cubicBezTo>
                    <a:cubicBezTo>
                      <a:pt x="70224" y="5063"/>
                      <a:pt x="70144" y="5264"/>
                      <a:pt x="70023" y="5465"/>
                    </a:cubicBezTo>
                    <a:cubicBezTo>
                      <a:pt x="69983" y="5585"/>
                      <a:pt x="69903" y="5666"/>
                      <a:pt x="69863" y="5786"/>
                    </a:cubicBezTo>
                    <a:cubicBezTo>
                      <a:pt x="69742" y="6108"/>
                      <a:pt x="69662" y="6470"/>
                      <a:pt x="69702" y="6831"/>
                    </a:cubicBezTo>
                    <a:lnTo>
                      <a:pt x="70506" y="31111"/>
                    </a:lnTo>
                    <a:cubicBezTo>
                      <a:pt x="67893" y="32277"/>
                      <a:pt x="65320" y="33563"/>
                      <a:pt x="62908" y="34970"/>
                    </a:cubicBezTo>
                    <a:lnTo>
                      <a:pt x="43131" y="20378"/>
                    </a:lnTo>
                    <a:cubicBezTo>
                      <a:pt x="42849" y="20177"/>
                      <a:pt x="42528" y="20017"/>
                      <a:pt x="42166" y="19936"/>
                    </a:cubicBezTo>
                    <a:cubicBezTo>
                      <a:pt x="42045" y="19896"/>
                      <a:pt x="41965" y="19896"/>
                      <a:pt x="41844" y="19896"/>
                    </a:cubicBezTo>
                    <a:cubicBezTo>
                      <a:pt x="41603" y="19856"/>
                      <a:pt x="41402" y="19856"/>
                      <a:pt x="41161" y="19856"/>
                    </a:cubicBezTo>
                    <a:cubicBezTo>
                      <a:pt x="41040" y="19856"/>
                      <a:pt x="40920" y="19896"/>
                      <a:pt x="40799" y="19936"/>
                    </a:cubicBezTo>
                    <a:cubicBezTo>
                      <a:pt x="40598" y="19976"/>
                      <a:pt x="40397" y="20057"/>
                      <a:pt x="40196" y="20137"/>
                    </a:cubicBezTo>
                    <a:cubicBezTo>
                      <a:pt x="40076" y="20177"/>
                      <a:pt x="39955" y="20258"/>
                      <a:pt x="39875" y="20298"/>
                    </a:cubicBezTo>
                    <a:cubicBezTo>
                      <a:pt x="39834" y="20338"/>
                      <a:pt x="39754" y="20338"/>
                      <a:pt x="39714" y="20378"/>
                    </a:cubicBezTo>
                    <a:cubicBezTo>
                      <a:pt x="34970" y="23996"/>
                      <a:pt x="30508" y="28056"/>
                      <a:pt x="26448" y="32438"/>
                    </a:cubicBezTo>
                    <a:cubicBezTo>
                      <a:pt x="26408" y="32478"/>
                      <a:pt x="26368" y="32558"/>
                      <a:pt x="26328" y="32639"/>
                    </a:cubicBezTo>
                    <a:cubicBezTo>
                      <a:pt x="26247" y="32759"/>
                      <a:pt x="26167" y="32840"/>
                      <a:pt x="26127" y="32960"/>
                    </a:cubicBezTo>
                    <a:cubicBezTo>
                      <a:pt x="26006" y="33161"/>
                      <a:pt x="25926" y="33362"/>
                      <a:pt x="25886" y="33563"/>
                    </a:cubicBezTo>
                    <a:cubicBezTo>
                      <a:pt x="25845" y="33684"/>
                      <a:pt x="25805" y="33805"/>
                      <a:pt x="25805" y="33925"/>
                    </a:cubicBezTo>
                    <a:cubicBezTo>
                      <a:pt x="25765" y="34166"/>
                      <a:pt x="25765" y="34367"/>
                      <a:pt x="25805" y="34609"/>
                    </a:cubicBezTo>
                    <a:cubicBezTo>
                      <a:pt x="25805" y="34729"/>
                      <a:pt x="25805" y="34850"/>
                      <a:pt x="25845" y="34930"/>
                    </a:cubicBezTo>
                    <a:cubicBezTo>
                      <a:pt x="25926" y="35252"/>
                      <a:pt x="26046" y="35614"/>
                      <a:pt x="26207" y="35895"/>
                    </a:cubicBezTo>
                    <a:lnTo>
                      <a:pt x="39191" y="56396"/>
                    </a:lnTo>
                    <a:cubicBezTo>
                      <a:pt x="37744" y="58366"/>
                      <a:pt x="36418" y="60416"/>
                      <a:pt x="35212" y="62506"/>
                    </a:cubicBezTo>
                    <a:lnTo>
                      <a:pt x="10771" y="59572"/>
                    </a:lnTo>
                    <a:cubicBezTo>
                      <a:pt x="10409" y="59532"/>
                      <a:pt x="10047" y="59572"/>
                      <a:pt x="9726" y="59652"/>
                    </a:cubicBezTo>
                    <a:cubicBezTo>
                      <a:pt x="9645" y="59692"/>
                      <a:pt x="9565" y="59733"/>
                      <a:pt x="9485" y="59733"/>
                    </a:cubicBezTo>
                    <a:cubicBezTo>
                      <a:pt x="9243" y="59813"/>
                      <a:pt x="9002" y="59934"/>
                      <a:pt x="8801" y="60094"/>
                    </a:cubicBezTo>
                    <a:cubicBezTo>
                      <a:pt x="8721" y="60175"/>
                      <a:pt x="8640" y="60215"/>
                      <a:pt x="8560" y="60295"/>
                    </a:cubicBezTo>
                    <a:cubicBezTo>
                      <a:pt x="8399" y="60456"/>
                      <a:pt x="8238" y="60617"/>
                      <a:pt x="8078" y="60818"/>
                    </a:cubicBezTo>
                    <a:cubicBezTo>
                      <a:pt x="7997" y="60898"/>
                      <a:pt x="7957" y="61019"/>
                      <a:pt x="7877" y="61099"/>
                    </a:cubicBezTo>
                    <a:cubicBezTo>
                      <a:pt x="7836" y="61140"/>
                      <a:pt x="7796" y="61220"/>
                      <a:pt x="7756" y="61260"/>
                    </a:cubicBezTo>
                    <a:cubicBezTo>
                      <a:pt x="5425" y="66687"/>
                      <a:pt x="3535" y="72435"/>
                      <a:pt x="2168" y="78304"/>
                    </a:cubicBezTo>
                    <a:cubicBezTo>
                      <a:pt x="2168" y="78385"/>
                      <a:pt x="2168" y="78465"/>
                      <a:pt x="2168" y="78545"/>
                    </a:cubicBezTo>
                    <a:cubicBezTo>
                      <a:pt x="2168" y="78666"/>
                      <a:pt x="2128" y="78787"/>
                      <a:pt x="2128" y="78947"/>
                    </a:cubicBezTo>
                    <a:cubicBezTo>
                      <a:pt x="2128" y="79189"/>
                      <a:pt x="2128" y="79390"/>
                      <a:pt x="2209" y="79591"/>
                    </a:cubicBezTo>
                    <a:cubicBezTo>
                      <a:pt x="2249" y="79711"/>
                      <a:pt x="2249" y="79832"/>
                      <a:pt x="2289" y="79952"/>
                    </a:cubicBezTo>
                    <a:cubicBezTo>
                      <a:pt x="2369" y="80153"/>
                      <a:pt x="2490" y="80354"/>
                      <a:pt x="2611" y="80555"/>
                    </a:cubicBezTo>
                    <a:cubicBezTo>
                      <a:pt x="2691" y="80636"/>
                      <a:pt x="2731" y="80756"/>
                      <a:pt x="2812" y="80837"/>
                    </a:cubicBezTo>
                    <a:cubicBezTo>
                      <a:pt x="3053" y="81118"/>
                      <a:pt x="3294" y="81319"/>
                      <a:pt x="3616" y="81520"/>
                    </a:cubicBezTo>
                    <a:lnTo>
                      <a:pt x="25041" y="92977"/>
                    </a:lnTo>
                    <a:cubicBezTo>
                      <a:pt x="24760" y="95630"/>
                      <a:pt x="24599" y="98283"/>
                      <a:pt x="24559" y="100856"/>
                    </a:cubicBezTo>
                    <a:lnTo>
                      <a:pt x="1967" y="110503"/>
                    </a:lnTo>
                    <a:cubicBezTo>
                      <a:pt x="1646" y="110664"/>
                      <a:pt x="1365" y="110865"/>
                      <a:pt x="1123" y="111106"/>
                    </a:cubicBezTo>
                    <a:cubicBezTo>
                      <a:pt x="1043" y="111187"/>
                      <a:pt x="1003" y="111267"/>
                      <a:pt x="922" y="111347"/>
                    </a:cubicBezTo>
                    <a:cubicBezTo>
                      <a:pt x="762" y="111508"/>
                      <a:pt x="641" y="111709"/>
                      <a:pt x="561" y="111910"/>
                    </a:cubicBezTo>
                    <a:cubicBezTo>
                      <a:pt x="520" y="112031"/>
                      <a:pt x="480" y="112151"/>
                      <a:pt x="440" y="112272"/>
                    </a:cubicBezTo>
                    <a:cubicBezTo>
                      <a:pt x="360" y="112473"/>
                      <a:pt x="319" y="112674"/>
                      <a:pt x="319" y="112915"/>
                    </a:cubicBezTo>
                    <a:cubicBezTo>
                      <a:pt x="319" y="113036"/>
                      <a:pt x="279" y="113156"/>
                      <a:pt x="319" y="113277"/>
                    </a:cubicBezTo>
                    <a:cubicBezTo>
                      <a:pt x="319" y="113357"/>
                      <a:pt x="319" y="113397"/>
                      <a:pt x="319" y="113478"/>
                    </a:cubicBezTo>
                    <a:cubicBezTo>
                      <a:pt x="1003" y="119467"/>
                      <a:pt x="2249" y="125377"/>
                      <a:pt x="3937" y="131045"/>
                    </a:cubicBezTo>
                    <a:cubicBezTo>
                      <a:pt x="3977" y="131125"/>
                      <a:pt x="4018" y="131205"/>
                      <a:pt x="4058" y="131246"/>
                    </a:cubicBezTo>
                    <a:cubicBezTo>
                      <a:pt x="4098" y="131366"/>
                      <a:pt x="4138" y="131447"/>
                      <a:pt x="4219" y="131567"/>
                    </a:cubicBezTo>
                    <a:cubicBezTo>
                      <a:pt x="4339" y="131808"/>
                      <a:pt x="4500" y="131969"/>
                      <a:pt x="4661" y="132170"/>
                    </a:cubicBezTo>
                    <a:cubicBezTo>
                      <a:pt x="4741" y="132251"/>
                      <a:pt x="4781" y="132291"/>
                      <a:pt x="4862" y="132371"/>
                    </a:cubicBezTo>
                    <a:cubicBezTo>
                      <a:pt x="5103" y="132572"/>
                      <a:pt x="5344" y="132733"/>
                      <a:pt x="5585" y="132854"/>
                    </a:cubicBezTo>
                    <a:cubicBezTo>
                      <a:pt x="5626" y="132894"/>
                      <a:pt x="5666" y="132894"/>
                      <a:pt x="5706" y="132934"/>
                    </a:cubicBezTo>
                    <a:cubicBezTo>
                      <a:pt x="6028" y="133055"/>
                      <a:pt x="6349" y="133135"/>
                      <a:pt x="6711" y="133135"/>
                    </a:cubicBezTo>
                    <a:cubicBezTo>
                      <a:pt x="6751" y="133135"/>
                      <a:pt x="6791" y="133135"/>
                      <a:pt x="6791" y="133135"/>
                    </a:cubicBezTo>
                    <a:lnTo>
                      <a:pt x="31071" y="132371"/>
                    </a:lnTo>
                    <a:cubicBezTo>
                      <a:pt x="32237" y="135024"/>
                      <a:pt x="33523" y="137597"/>
                      <a:pt x="34930" y="140049"/>
                    </a:cubicBezTo>
                    <a:lnTo>
                      <a:pt x="20177" y="159746"/>
                    </a:lnTo>
                    <a:cubicBezTo>
                      <a:pt x="19976" y="160028"/>
                      <a:pt x="19816" y="160349"/>
                      <a:pt x="19735" y="160711"/>
                    </a:cubicBezTo>
                    <a:cubicBezTo>
                      <a:pt x="19695" y="160832"/>
                      <a:pt x="19695" y="160912"/>
                      <a:pt x="19695" y="161033"/>
                    </a:cubicBezTo>
                    <a:cubicBezTo>
                      <a:pt x="19655" y="161274"/>
                      <a:pt x="19655" y="161475"/>
                      <a:pt x="19655" y="161716"/>
                    </a:cubicBezTo>
                    <a:cubicBezTo>
                      <a:pt x="19655" y="161837"/>
                      <a:pt x="19695" y="161957"/>
                      <a:pt x="19735" y="162078"/>
                    </a:cubicBezTo>
                    <a:cubicBezTo>
                      <a:pt x="19775" y="162279"/>
                      <a:pt x="19856" y="162480"/>
                      <a:pt x="19936" y="162681"/>
                    </a:cubicBezTo>
                    <a:cubicBezTo>
                      <a:pt x="19976" y="162801"/>
                      <a:pt x="20057" y="162922"/>
                      <a:pt x="20097" y="163002"/>
                    </a:cubicBezTo>
                    <a:cubicBezTo>
                      <a:pt x="20137" y="163043"/>
                      <a:pt x="20137" y="163123"/>
                      <a:pt x="20177" y="163163"/>
                    </a:cubicBezTo>
                    <a:cubicBezTo>
                      <a:pt x="23795" y="167907"/>
                      <a:pt x="27855" y="172369"/>
                      <a:pt x="32237" y="176429"/>
                    </a:cubicBezTo>
                    <a:cubicBezTo>
                      <a:pt x="32277" y="176469"/>
                      <a:pt x="32357" y="176509"/>
                      <a:pt x="32398" y="176549"/>
                    </a:cubicBezTo>
                    <a:cubicBezTo>
                      <a:pt x="32518" y="176670"/>
                      <a:pt x="32679" y="176750"/>
                      <a:pt x="32840" y="176831"/>
                    </a:cubicBezTo>
                    <a:cubicBezTo>
                      <a:pt x="33001" y="176911"/>
                      <a:pt x="33161" y="176991"/>
                      <a:pt x="33362" y="177072"/>
                    </a:cubicBezTo>
                    <a:cubicBezTo>
                      <a:pt x="33523" y="177112"/>
                      <a:pt x="33684" y="177152"/>
                      <a:pt x="33845" y="177152"/>
                    </a:cubicBezTo>
                    <a:cubicBezTo>
                      <a:pt x="33965" y="177152"/>
                      <a:pt x="34046" y="177233"/>
                      <a:pt x="34166" y="177233"/>
                    </a:cubicBezTo>
                    <a:cubicBezTo>
                      <a:pt x="34287" y="177233"/>
                      <a:pt x="34367" y="177192"/>
                      <a:pt x="34488" y="177192"/>
                    </a:cubicBezTo>
                    <a:cubicBezTo>
                      <a:pt x="34568" y="177192"/>
                      <a:pt x="34649" y="177192"/>
                      <a:pt x="34769" y="177152"/>
                    </a:cubicBezTo>
                    <a:cubicBezTo>
                      <a:pt x="35091" y="177072"/>
                      <a:pt x="35413" y="176991"/>
                      <a:pt x="35734" y="176790"/>
                    </a:cubicBezTo>
                    <a:lnTo>
                      <a:pt x="56235" y="163806"/>
                    </a:lnTo>
                    <a:cubicBezTo>
                      <a:pt x="58205" y="165213"/>
                      <a:pt x="60255" y="166580"/>
                      <a:pt x="62345" y="167786"/>
                    </a:cubicBezTo>
                    <a:lnTo>
                      <a:pt x="59411" y="192227"/>
                    </a:lnTo>
                    <a:cubicBezTo>
                      <a:pt x="59371" y="192588"/>
                      <a:pt x="59411" y="192950"/>
                      <a:pt x="59491" y="193272"/>
                    </a:cubicBezTo>
                    <a:cubicBezTo>
                      <a:pt x="59532" y="193392"/>
                      <a:pt x="59572" y="193473"/>
                      <a:pt x="59612" y="193593"/>
                    </a:cubicBezTo>
                    <a:cubicBezTo>
                      <a:pt x="59692" y="193794"/>
                      <a:pt x="59773" y="193995"/>
                      <a:pt x="59934" y="194196"/>
                    </a:cubicBezTo>
                    <a:cubicBezTo>
                      <a:pt x="60014" y="194317"/>
                      <a:pt x="60094" y="194397"/>
                      <a:pt x="60175" y="194478"/>
                    </a:cubicBezTo>
                    <a:cubicBezTo>
                      <a:pt x="60336" y="194638"/>
                      <a:pt x="60496" y="194759"/>
                      <a:pt x="60657" y="194920"/>
                    </a:cubicBezTo>
                    <a:cubicBezTo>
                      <a:pt x="60778" y="195000"/>
                      <a:pt x="60858" y="195081"/>
                      <a:pt x="60979" y="195121"/>
                    </a:cubicBezTo>
                    <a:cubicBezTo>
                      <a:pt x="61019" y="195161"/>
                      <a:pt x="61059" y="195201"/>
                      <a:pt x="61140" y="195201"/>
                    </a:cubicBezTo>
                    <a:cubicBezTo>
                      <a:pt x="66566" y="197533"/>
                      <a:pt x="72315" y="199422"/>
                      <a:pt x="78184" y="200789"/>
                    </a:cubicBezTo>
                    <a:cubicBezTo>
                      <a:pt x="78264" y="200829"/>
                      <a:pt x="78385" y="200829"/>
                      <a:pt x="78465" y="200829"/>
                    </a:cubicBezTo>
                    <a:cubicBezTo>
                      <a:pt x="78545" y="200829"/>
                      <a:pt x="78586" y="200829"/>
                      <a:pt x="78666" y="200869"/>
                    </a:cubicBezTo>
                    <a:cubicBezTo>
                      <a:pt x="78706" y="200869"/>
                      <a:pt x="78787" y="200909"/>
                      <a:pt x="78827" y="200909"/>
                    </a:cubicBezTo>
                    <a:cubicBezTo>
                      <a:pt x="79108" y="200909"/>
                      <a:pt x="79390" y="200869"/>
                      <a:pt x="79631" y="200789"/>
                    </a:cubicBezTo>
                    <a:cubicBezTo>
                      <a:pt x="79671" y="200789"/>
                      <a:pt x="79711" y="200749"/>
                      <a:pt x="79751" y="200749"/>
                    </a:cubicBezTo>
                    <a:cubicBezTo>
                      <a:pt x="80033" y="200668"/>
                      <a:pt x="80274" y="200507"/>
                      <a:pt x="80515" y="200347"/>
                    </a:cubicBezTo>
                    <a:cubicBezTo>
                      <a:pt x="80596" y="200306"/>
                      <a:pt x="80636" y="200226"/>
                      <a:pt x="80716" y="200186"/>
                    </a:cubicBezTo>
                    <a:cubicBezTo>
                      <a:pt x="80957" y="199945"/>
                      <a:pt x="81199" y="199703"/>
                      <a:pt x="81359" y="199422"/>
                    </a:cubicBezTo>
                    <a:lnTo>
                      <a:pt x="92816" y="178037"/>
                    </a:lnTo>
                    <a:cubicBezTo>
                      <a:pt x="95469" y="178318"/>
                      <a:pt x="98122" y="178519"/>
                      <a:pt x="100695" y="178519"/>
                    </a:cubicBezTo>
                    <a:lnTo>
                      <a:pt x="110342" y="201110"/>
                    </a:lnTo>
                    <a:cubicBezTo>
                      <a:pt x="110463" y="201392"/>
                      <a:pt x="110624" y="201633"/>
                      <a:pt x="110785" y="201834"/>
                    </a:cubicBezTo>
                    <a:cubicBezTo>
                      <a:pt x="110905" y="201955"/>
                      <a:pt x="111026" y="202075"/>
                      <a:pt x="111146" y="202156"/>
                    </a:cubicBezTo>
                    <a:cubicBezTo>
                      <a:pt x="111227" y="202236"/>
                      <a:pt x="111307" y="202316"/>
                      <a:pt x="111388" y="202357"/>
                    </a:cubicBezTo>
                    <a:cubicBezTo>
                      <a:pt x="111548" y="202477"/>
                      <a:pt x="111709" y="202517"/>
                      <a:pt x="111910" y="202598"/>
                    </a:cubicBezTo>
                    <a:cubicBezTo>
                      <a:pt x="111991" y="202638"/>
                      <a:pt x="112071" y="202678"/>
                      <a:pt x="112151" y="202718"/>
                    </a:cubicBezTo>
                    <a:cubicBezTo>
                      <a:pt x="112433" y="202799"/>
                      <a:pt x="112714" y="202839"/>
                      <a:pt x="112996" y="202839"/>
                    </a:cubicBezTo>
                    <a:cubicBezTo>
                      <a:pt x="112996" y="202839"/>
                      <a:pt x="112996" y="202839"/>
                      <a:pt x="112996" y="202839"/>
                    </a:cubicBezTo>
                    <a:cubicBezTo>
                      <a:pt x="113116" y="202839"/>
                      <a:pt x="113196" y="202839"/>
                      <a:pt x="113317" y="202839"/>
                    </a:cubicBezTo>
                    <a:cubicBezTo>
                      <a:pt x="119307" y="202156"/>
                      <a:pt x="125216" y="200909"/>
                      <a:pt x="130884" y="199221"/>
                    </a:cubicBezTo>
                    <a:cubicBezTo>
                      <a:pt x="130964" y="199181"/>
                      <a:pt x="131004" y="199141"/>
                      <a:pt x="131085" y="199101"/>
                    </a:cubicBezTo>
                    <a:cubicBezTo>
                      <a:pt x="131205" y="199060"/>
                      <a:pt x="131326" y="198980"/>
                      <a:pt x="131447" y="198940"/>
                    </a:cubicBezTo>
                    <a:cubicBezTo>
                      <a:pt x="131648" y="198819"/>
                      <a:pt x="131808" y="198699"/>
                      <a:pt x="131969" y="198578"/>
                    </a:cubicBezTo>
                    <a:cubicBezTo>
                      <a:pt x="132050" y="198498"/>
                      <a:pt x="132170" y="198417"/>
                      <a:pt x="132251" y="198297"/>
                    </a:cubicBezTo>
                    <a:cubicBezTo>
                      <a:pt x="132411" y="198136"/>
                      <a:pt x="132492" y="197935"/>
                      <a:pt x="132612" y="197734"/>
                    </a:cubicBezTo>
                    <a:cubicBezTo>
                      <a:pt x="132653" y="197613"/>
                      <a:pt x="132733" y="197533"/>
                      <a:pt x="132773" y="197412"/>
                    </a:cubicBezTo>
                    <a:cubicBezTo>
                      <a:pt x="132894" y="197091"/>
                      <a:pt x="132974" y="196729"/>
                      <a:pt x="132934" y="196367"/>
                    </a:cubicBezTo>
                    <a:lnTo>
                      <a:pt x="132170" y="172087"/>
                    </a:lnTo>
                    <a:cubicBezTo>
                      <a:pt x="134863" y="170921"/>
                      <a:pt x="137517" y="169595"/>
                      <a:pt x="140049" y="168108"/>
                    </a:cubicBezTo>
                    <a:lnTo>
                      <a:pt x="159867" y="182659"/>
                    </a:lnTo>
                    <a:cubicBezTo>
                      <a:pt x="160148" y="182860"/>
                      <a:pt x="160470" y="183021"/>
                      <a:pt x="160791" y="183102"/>
                    </a:cubicBezTo>
                    <a:cubicBezTo>
                      <a:pt x="160912" y="183142"/>
                      <a:pt x="160992" y="183142"/>
                      <a:pt x="161113" y="183142"/>
                    </a:cubicBezTo>
                    <a:cubicBezTo>
                      <a:pt x="161274" y="183182"/>
                      <a:pt x="161394" y="183222"/>
                      <a:pt x="161555" y="183222"/>
                    </a:cubicBezTo>
                    <a:cubicBezTo>
                      <a:pt x="161636" y="183222"/>
                      <a:pt x="161716" y="183182"/>
                      <a:pt x="161796" y="183182"/>
                    </a:cubicBezTo>
                    <a:cubicBezTo>
                      <a:pt x="161917" y="183182"/>
                      <a:pt x="162038" y="183142"/>
                      <a:pt x="162158" y="183102"/>
                    </a:cubicBezTo>
                    <a:cubicBezTo>
                      <a:pt x="162359" y="183061"/>
                      <a:pt x="162560" y="182981"/>
                      <a:pt x="162761" y="182901"/>
                    </a:cubicBezTo>
                    <a:cubicBezTo>
                      <a:pt x="162882" y="182860"/>
                      <a:pt x="163002" y="182780"/>
                      <a:pt x="163123" y="182700"/>
                    </a:cubicBezTo>
                    <a:cubicBezTo>
                      <a:pt x="163163" y="182659"/>
                      <a:pt x="163244" y="182659"/>
                      <a:pt x="163284" y="182619"/>
                    </a:cubicBezTo>
                    <a:cubicBezTo>
                      <a:pt x="168067" y="178961"/>
                      <a:pt x="172529" y="174901"/>
                      <a:pt x="176509" y="170519"/>
                    </a:cubicBezTo>
                    <a:cubicBezTo>
                      <a:pt x="176549" y="170479"/>
                      <a:pt x="176589" y="170399"/>
                      <a:pt x="176630" y="170318"/>
                    </a:cubicBezTo>
                    <a:cubicBezTo>
                      <a:pt x="176710" y="170198"/>
                      <a:pt x="176790" y="170117"/>
                      <a:pt x="176831" y="169997"/>
                    </a:cubicBezTo>
                    <a:cubicBezTo>
                      <a:pt x="176951" y="169796"/>
                      <a:pt x="177032" y="169595"/>
                      <a:pt x="177072" y="169394"/>
                    </a:cubicBezTo>
                    <a:cubicBezTo>
                      <a:pt x="177112" y="169273"/>
                      <a:pt x="177152" y="169153"/>
                      <a:pt x="177152" y="169032"/>
                    </a:cubicBezTo>
                    <a:cubicBezTo>
                      <a:pt x="177192" y="168791"/>
                      <a:pt x="177192" y="168590"/>
                      <a:pt x="177152" y="168349"/>
                    </a:cubicBezTo>
                    <a:cubicBezTo>
                      <a:pt x="177152" y="168228"/>
                      <a:pt x="177152" y="168148"/>
                      <a:pt x="177112" y="168027"/>
                    </a:cubicBezTo>
                    <a:cubicBezTo>
                      <a:pt x="177032" y="167706"/>
                      <a:pt x="176911" y="167344"/>
                      <a:pt x="176750" y="167062"/>
                    </a:cubicBezTo>
                    <a:lnTo>
                      <a:pt x="163726" y="146561"/>
                    </a:lnTo>
                    <a:cubicBezTo>
                      <a:pt x="165173" y="144591"/>
                      <a:pt x="166500" y="142541"/>
                      <a:pt x="167706" y="140451"/>
                    </a:cubicBezTo>
                    <a:lnTo>
                      <a:pt x="192146" y="143345"/>
                    </a:lnTo>
                    <a:cubicBezTo>
                      <a:pt x="192267" y="143345"/>
                      <a:pt x="192387" y="143345"/>
                      <a:pt x="192468" y="143345"/>
                    </a:cubicBezTo>
                    <a:cubicBezTo>
                      <a:pt x="192709" y="143345"/>
                      <a:pt x="192950" y="143305"/>
                      <a:pt x="193191" y="143225"/>
                    </a:cubicBezTo>
                    <a:cubicBezTo>
                      <a:pt x="193232" y="143225"/>
                      <a:pt x="193232" y="143225"/>
                      <a:pt x="193272" y="143225"/>
                    </a:cubicBezTo>
                    <a:cubicBezTo>
                      <a:pt x="193593" y="143144"/>
                      <a:pt x="193915" y="142984"/>
                      <a:pt x="194156" y="142783"/>
                    </a:cubicBezTo>
                    <a:cubicBezTo>
                      <a:pt x="194236" y="142742"/>
                      <a:pt x="194277" y="142702"/>
                      <a:pt x="194317" y="142622"/>
                    </a:cubicBezTo>
                    <a:cubicBezTo>
                      <a:pt x="194518" y="142461"/>
                      <a:pt x="194679" y="142260"/>
                      <a:pt x="194839" y="142019"/>
                    </a:cubicBezTo>
                    <a:cubicBezTo>
                      <a:pt x="194880" y="141938"/>
                      <a:pt x="194960" y="141858"/>
                      <a:pt x="195000" y="141778"/>
                    </a:cubicBezTo>
                    <a:cubicBezTo>
                      <a:pt x="195040" y="141697"/>
                      <a:pt x="195081" y="141657"/>
                      <a:pt x="195121" y="141617"/>
                    </a:cubicBezTo>
                    <a:cubicBezTo>
                      <a:pt x="197452" y="136190"/>
                      <a:pt x="199301" y="130482"/>
                      <a:pt x="200668" y="124573"/>
                    </a:cubicBezTo>
                    <a:cubicBezTo>
                      <a:pt x="200668" y="124492"/>
                      <a:pt x="200668" y="124412"/>
                      <a:pt x="200668" y="124331"/>
                    </a:cubicBezTo>
                    <a:cubicBezTo>
                      <a:pt x="200668" y="124211"/>
                      <a:pt x="200708" y="124090"/>
                      <a:pt x="200708" y="123929"/>
                    </a:cubicBezTo>
                    <a:cubicBezTo>
                      <a:pt x="200708" y="123728"/>
                      <a:pt x="200708" y="123487"/>
                      <a:pt x="200628" y="123286"/>
                    </a:cubicBezTo>
                    <a:cubicBezTo>
                      <a:pt x="200588" y="123166"/>
                      <a:pt x="200588" y="123045"/>
                      <a:pt x="200548" y="122925"/>
                    </a:cubicBezTo>
                    <a:cubicBezTo>
                      <a:pt x="200467" y="122724"/>
                      <a:pt x="200347" y="122523"/>
                      <a:pt x="200226" y="122322"/>
                    </a:cubicBezTo>
                    <a:cubicBezTo>
                      <a:pt x="200146" y="122241"/>
                      <a:pt x="200105" y="122121"/>
                      <a:pt x="200025" y="122040"/>
                    </a:cubicBezTo>
                    <a:cubicBezTo>
                      <a:pt x="199784" y="121759"/>
                      <a:pt x="199543" y="121558"/>
                      <a:pt x="199221" y="121357"/>
                    </a:cubicBezTo>
                    <a:lnTo>
                      <a:pt x="177795" y="109940"/>
                    </a:lnTo>
                    <a:cubicBezTo>
                      <a:pt x="178077" y="107287"/>
                      <a:pt x="178238" y="104634"/>
                      <a:pt x="178278" y="102062"/>
                    </a:cubicBezTo>
                    <a:lnTo>
                      <a:pt x="200869" y="92374"/>
                    </a:lnTo>
                    <a:cubicBezTo>
                      <a:pt x="201191" y="92213"/>
                      <a:pt x="201472" y="92012"/>
                      <a:pt x="201713" y="91771"/>
                    </a:cubicBezTo>
                    <a:cubicBezTo>
                      <a:pt x="201834" y="91650"/>
                      <a:pt x="201914" y="91570"/>
                      <a:pt x="201955" y="91489"/>
                    </a:cubicBezTo>
                    <a:close/>
                    <a:moveTo>
                      <a:pt x="161475" y="176670"/>
                    </a:moveTo>
                    <a:lnTo>
                      <a:pt x="141858" y="162279"/>
                    </a:lnTo>
                    <a:cubicBezTo>
                      <a:pt x="141577" y="162078"/>
                      <a:pt x="141255" y="161957"/>
                      <a:pt x="140933" y="161837"/>
                    </a:cubicBezTo>
                    <a:cubicBezTo>
                      <a:pt x="140853" y="161796"/>
                      <a:pt x="140732" y="161796"/>
                      <a:pt x="140652" y="161796"/>
                    </a:cubicBezTo>
                    <a:cubicBezTo>
                      <a:pt x="140411" y="161756"/>
                      <a:pt x="140170" y="161756"/>
                      <a:pt x="139928" y="161756"/>
                    </a:cubicBezTo>
                    <a:cubicBezTo>
                      <a:pt x="139808" y="161756"/>
                      <a:pt x="139727" y="161756"/>
                      <a:pt x="139647" y="161796"/>
                    </a:cubicBezTo>
                    <a:cubicBezTo>
                      <a:pt x="139366" y="161837"/>
                      <a:pt x="139084" y="161957"/>
                      <a:pt x="138843" y="162078"/>
                    </a:cubicBezTo>
                    <a:cubicBezTo>
                      <a:pt x="138803" y="162118"/>
                      <a:pt x="138763" y="162118"/>
                      <a:pt x="138722" y="162118"/>
                    </a:cubicBezTo>
                    <a:cubicBezTo>
                      <a:pt x="138722" y="162118"/>
                      <a:pt x="138722" y="162118"/>
                      <a:pt x="138722" y="162118"/>
                    </a:cubicBezTo>
                    <a:cubicBezTo>
                      <a:pt x="135386" y="164168"/>
                      <a:pt x="131849" y="165937"/>
                      <a:pt x="128190" y="167424"/>
                    </a:cubicBezTo>
                    <a:cubicBezTo>
                      <a:pt x="128150" y="167424"/>
                      <a:pt x="128150" y="167464"/>
                      <a:pt x="128110" y="167464"/>
                    </a:cubicBezTo>
                    <a:cubicBezTo>
                      <a:pt x="128030" y="167505"/>
                      <a:pt x="127949" y="167545"/>
                      <a:pt x="127909" y="167585"/>
                    </a:cubicBezTo>
                    <a:cubicBezTo>
                      <a:pt x="127668" y="167706"/>
                      <a:pt x="127467" y="167866"/>
                      <a:pt x="127306" y="168027"/>
                    </a:cubicBezTo>
                    <a:cubicBezTo>
                      <a:pt x="127226" y="168108"/>
                      <a:pt x="127145" y="168188"/>
                      <a:pt x="127105" y="168268"/>
                    </a:cubicBezTo>
                    <a:cubicBezTo>
                      <a:pt x="126944" y="168469"/>
                      <a:pt x="126824" y="168630"/>
                      <a:pt x="126743" y="168871"/>
                    </a:cubicBezTo>
                    <a:cubicBezTo>
                      <a:pt x="126703" y="168952"/>
                      <a:pt x="126663" y="169072"/>
                      <a:pt x="126623" y="169153"/>
                    </a:cubicBezTo>
                    <a:cubicBezTo>
                      <a:pt x="126502" y="169474"/>
                      <a:pt x="126422" y="169796"/>
                      <a:pt x="126462" y="170158"/>
                    </a:cubicBezTo>
                    <a:lnTo>
                      <a:pt x="127226" y="194156"/>
                    </a:lnTo>
                    <a:cubicBezTo>
                      <a:pt x="123206" y="195282"/>
                      <a:pt x="119065" y="196126"/>
                      <a:pt x="114885" y="196689"/>
                    </a:cubicBezTo>
                    <a:lnTo>
                      <a:pt x="105318" y="174298"/>
                    </a:lnTo>
                    <a:cubicBezTo>
                      <a:pt x="105197" y="173977"/>
                      <a:pt x="104996" y="173695"/>
                      <a:pt x="104755" y="173454"/>
                    </a:cubicBezTo>
                    <a:cubicBezTo>
                      <a:pt x="104674" y="173374"/>
                      <a:pt x="104554" y="173293"/>
                      <a:pt x="104473" y="173213"/>
                    </a:cubicBezTo>
                    <a:cubicBezTo>
                      <a:pt x="104313" y="173052"/>
                      <a:pt x="104112" y="172931"/>
                      <a:pt x="103911" y="172851"/>
                    </a:cubicBezTo>
                    <a:cubicBezTo>
                      <a:pt x="103830" y="172811"/>
                      <a:pt x="103750" y="172771"/>
                      <a:pt x="103629" y="172730"/>
                    </a:cubicBezTo>
                    <a:cubicBezTo>
                      <a:pt x="103348" y="172610"/>
                      <a:pt x="103026" y="172570"/>
                      <a:pt x="102745" y="172570"/>
                    </a:cubicBezTo>
                    <a:cubicBezTo>
                      <a:pt x="102705" y="172570"/>
                      <a:pt x="102665" y="172570"/>
                      <a:pt x="102624" y="172570"/>
                    </a:cubicBezTo>
                    <a:cubicBezTo>
                      <a:pt x="102624" y="172570"/>
                      <a:pt x="102624" y="172570"/>
                      <a:pt x="102624" y="172570"/>
                    </a:cubicBezTo>
                    <a:lnTo>
                      <a:pt x="101499" y="172610"/>
                    </a:lnTo>
                    <a:cubicBezTo>
                      <a:pt x="98323" y="172610"/>
                      <a:pt x="95027" y="172369"/>
                      <a:pt x="91690" y="171926"/>
                    </a:cubicBezTo>
                    <a:cubicBezTo>
                      <a:pt x="91650" y="171926"/>
                      <a:pt x="91650" y="171926"/>
                      <a:pt x="91610" y="171926"/>
                    </a:cubicBezTo>
                    <a:cubicBezTo>
                      <a:pt x="91530" y="171926"/>
                      <a:pt x="91449" y="171926"/>
                      <a:pt x="91369" y="171926"/>
                    </a:cubicBezTo>
                    <a:cubicBezTo>
                      <a:pt x="91128" y="171926"/>
                      <a:pt x="90846" y="171926"/>
                      <a:pt x="90605" y="172007"/>
                    </a:cubicBezTo>
                    <a:cubicBezTo>
                      <a:pt x="90484" y="172047"/>
                      <a:pt x="90404" y="172087"/>
                      <a:pt x="90283" y="172127"/>
                    </a:cubicBezTo>
                    <a:cubicBezTo>
                      <a:pt x="90082" y="172208"/>
                      <a:pt x="89881" y="172328"/>
                      <a:pt x="89680" y="172449"/>
                    </a:cubicBezTo>
                    <a:cubicBezTo>
                      <a:pt x="89600" y="172529"/>
                      <a:pt x="89520" y="172570"/>
                      <a:pt x="89439" y="172650"/>
                    </a:cubicBezTo>
                    <a:cubicBezTo>
                      <a:pt x="89198" y="172891"/>
                      <a:pt x="88957" y="173132"/>
                      <a:pt x="88796" y="173454"/>
                    </a:cubicBezTo>
                    <a:lnTo>
                      <a:pt x="77460" y="194638"/>
                    </a:lnTo>
                    <a:cubicBezTo>
                      <a:pt x="73360" y="193593"/>
                      <a:pt x="69340" y="192267"/>
                      <a:pt x="65481" y="190699"/>
                    </a:cubicBezTo>
                    <a:lnTo>
                      <a:pt x="68375" y="166540"/>
                    </a:lnTo>
                    <a:cubicBezTo>
                      <a:pt x="68415" y="166178"/>
                      <a:pt x="68375" y="165856"/>
                      <a:pt x="68295" y="165535"/>
                    </a:cubicBezTo>
                    <a:cubicBezTo>
                      <a:pt x="68255" y="165414"/>
                      <a:pt x="68214" y="165334"/>
                      <a:pt x="68214" y="165253"/>
                    </a:cubicBezTo>
                    <a:cubicBezTo>
                      <a:pt x="68134" y="165012"/>
                      <a:pt x="68013" y="164811"/>
                      <a:pt x="67893" y="164610"/>
                    </a:cubicBezTo>
                    <a:cubicBezTo>
                      <a:pt x="67853" y="164530"/>
                      <a:pt x="67772" y="164449"/>
                      <a:pt x="67732" y="164369"/>
                    </a:cubicBezTo>
                    <a:cubicBezTo>
                      <a:pt x="67531" y="164128"/>
                      <a:pt x="67330" y="163927"/>
                      <a:pt x="67049" y="163806"/>
                    </a:cubicBezTo>
                    <a:cubicBezTo>
                      <a:pt x="67009" y="163806"/>
                      <a:pt x="67009" y="163766"/>
                      <a:pt x="66968" y="163726"/>
                    </a:cubicBezTo>
                    <a:cubicBezTo>
                      <a:pt x="66968" y="163726"/>
                      <a:pt x="66968" y="163726"/>
                      <a:pt x="66968" y="163726"/>
                    </a:cubicBezTo>
                    <a:cubicBezTo>
                      <a:pt x="63953" y="162038"/>
                      <a:pt x="61019" y="160108"/>
                      <a:pt x="58285" y="158018"/>
                    </a:cubicBezTo>
                    <a:cubicBezTo>
                      <a:pt x="58245" y="158018"/>
                      <a:pt x="58245" y="157978"/>
                      <a:pt x="58205" y="157978"/>
                    </a:cubicBezTo>
                    <a:cubicBezTo>
                      <a:pt x="58125" y="157937"/>
                      <a:pt x="58044" y="157897"/>
                      <a:pt x="57964" y="157857"/>
                    </a:cubicBezTo>
                    <a:cubicBezTo>
                      <a:pt x="57763" y="157736"/>
                      <a:pt x="57522" y="157616"/>
                      <a:pt x="57280" y="157576"/>
                    </a:cubicBezTo>
                    <a:cubicBezTo>
                      <a:pt x="57160" y="157535"/>
                      <a:pt x="57080" y="157535"/>
                      <a:pt x="56959" y="157495"/>
                    </a:cubicBezTo>
                    <a:cubicBezTo>
                      <a:pt x="56718" y="157455"/>
                      <a:pt x="56517" y="157455"/>
                      <a:pt x="56276" y="157455"/>
                    </a:cubicBezTo>
                    <a:cubicBezTo>
                      <a:pt x="56155" y="157455"/>
                      <a:pt x="56075" y="157455"/>
                      <a:pt x="55954" y="157495"/>
                    </a:cubicBezTo>
                    <a:cubicBezTo>
                      <a:pt x="55632" y="157576"/>
                      <a:pt x="55311" y="157656"/>
                      <a:pt x="54989" y="157857"/>
                    </a:cubicBezTo>
                    <a:lnTo>
                      <a:pt x="34568" y="170720"/>
                    </a:lnTo>
                    <a:cubicBezTo>
                      <a:pt x="31554" y="167786"/>
                      <a:pt x="28699" y="164691"/>
                      <a:pt x="26087" y="161394"/>
                    </a:cubicBezTo>
                    <a:lnTo>
                      <a:pt x="40518" y="141818"/>
                    </a:lnTo>
                    <a:cubicBezTo>
                      <a:pt x="40719" y="141536"/>
                      <a:pt x="40839" y="141215"/>
                      <a:pt x="40960" y="140893"/>
                    </a:cubicBezTo>
                    <a:cubicBezTo>
                      <a:pt x="41000" y="140773"/>
                      <a:pt x="41000" y="140692"/>
                      <a:pt x="41000" y="140612"/>
                    </a:cubicBezTo>
                    <a:cubicBezTo>
                      <a:pt x="41040" y="140371"/>
                      <a:pt x="41040" y="140129"/>
                      <a:pt x="41040" y="139888"/>
                    </a:cubicBezTo>
                    <a:cubicBezTo>
                      <a:pt x="41040" y="139768"/>
                      <a:pt x="41040" y="139687"/>
                      <a:pt x="41000" y="139567"/>
                    </a:cubicBezTo>
                    <a:cubicBezTo>
                      <a:pt x="40960" y="139285"/>
                      <a:pt x="40839" y="139004"/>
                      <a:pt x="40719" y="138763"/>
                    </a:cubicBezTo>
                    <a:cubicBezTo>
                      <a:pt x="40679" y="138722"/>
                      <a:pt x="40679" y="138682"/>
                      <a:pt x="40679" y="138642"/>
                    </a:cubicBezTo>
                    <a:cubicBezTo>
                      <a:pt x="40679" y="138642"/>
                      <a:pt x="40679" y="138642"/>
                      <a:pt x="40679" y="138642"/>
                    </a:cubicBezTo>
                    <a:cubicBezTo>
                      <a:pt x="38709" y="135386"/>
                      <a:pt x="36940" y="131929"/>
                      <a:pt x="35453" y="128311"/>
                    </a:cubicBezTo>
                    <a:cubicBezTo>
                      <a:pt x="35453" y="128271"/>
                      <a:pt x="35413" y="128271"/>
                      <a:pt x="35413" y="128231"/>
                    </a:cubicBezTo>
                    <a:cubicBezTo>
                      <a:pt x="35372" y="128191"/>
                      <a:pt x="35332" y="128110"/>
                      <a:pt x="35332" y="128070"/>
                    </a:cubicBezTo>
                    <a:cubicBezTo>
                      <a:pt x="35212" y="127789"/>
                      <a:pt x="35011" y="127588"/>
                      <a:pt x="34810" y="127346"/>
                    </a:cubicBezTo>
                    <a:cubicBezTo>
                      <a:pt x="34769" y="127306"/>
                      <a:pt x="34729" y="127266"/>
                      <a:pt x="34649" y="127226"/>
                    </a:cubicBezTo>
                    <a:cubicBezTo>
                      <a:pt x="34448" y="127065"/>
                      <a:pt x="34207" y="126904"/>
                      <a:pt x="33965" y="126784"/>
                    </a:cubicBezTo>
                    <a:cubicBezTo>
                      <a:pt x="33885" y="126743"/>
                      <a:pt x="33805" y="126703"/>
                      <a:pt x="33724" y="126663"/>
                    </a:cubicBezTo>
                    <a:cubicBezTo>
                      <a:pt x="33403" y="126542"/>
                      <a:pt x="33081" y="126502"/>
                      <a:pt x="32719" y="126502"/>
                    </a:cubicBezTo>
                    <a:lnTo>
                      <a:pt x="8721" y="127266"/>
                    </a:lnTo>
                    <a:cubicBezTo>
                      <a:pt x="7595" y="123246"/>
                      <a:pt x="6751" y="119106"/>
                      <a:pt x="6188" y="114925"/>
                    </a:cubicBezTo>
                    <a:lnTo>
                      <a:pt x="28579" y="105358"/>
                    </a:lnTo>
                    <a:cubicBezTo>
                      <a:pt x="28900" y="105237"/>
                      <a:pt x="29182" y="104996"/>
                      <a:pt x="29423" y="104795"/>
                    </a:cubicBezTo>
                    <a:cubicBezTo>
                      <a:pt x="29503" y="104715"/>
                      <a:pt x="29544" y="104634"/>
                      <a:pt x="29624" y="104554"/>
                    </a:cubicBezTo>
                    <a:cubicBezTo>
                      <a:pt x="29785" y="104353"/>
                      <a:pt x="29905" y="104192"/>
                      <a:pt x="30026" y="103951"/>
                    </a:cubicBezTo>
                    <a:cubicBezTo>
                      <a:pt x="30066" y="103870"/>
                      <a:pt x="30106" y="103790"/>
                      <a:pt x="30147" y="103669"/>
                    </a:cubicBezTo>
                    <a:cubicBezTo>
                      <a:pt x="30227" y="103388"/>
                      <a:pt x="30307" y="103107"/>
                      <a:pt x="30307" y="102825"/>
                    </a:cubicBezTo>
                    <a:cubicBezTo>
                      <a:pt x="30307" y="102785"/>
                      <a:pt x="30307" y="102745"/>
                      <a:pt x="30307" y="102705"/>
                    </a:cubicBezTo>
                    <a:cubicBezTo>
                      <a:pt x="30307" y="102705"/>
                      <a:pt x="30307" y="102705"/>
                      <a:pt x="30307" y="102665"/>
                    </a:cubicBezTo>
                    <a:lnTo>
                      <a:pt x="30267" y="101499"/>
                    </a:lnTo>
                    <a:cubicBezTo>
                      <a:pt x="30267" y="98323"/>
                      <a:pt x="30508" y="95027"/>
                      <a:pt x="30951" y="91731"/>
                    </a:cubicBezTo>
                    <a:cubicBezTo>
                      <a:pt x="30951" y="91690"/>
                      <a:pt x="30951" y="91690"/>
                      <a:pt x="30951" y="91650"/>
                    </a:cubicBezTo>
                    <a:cubicBezTo>
                      <a:pt x="30951" y="91570"/>
                      <a:pt x="30951" y="91489"/>
                      <a:pt x="30951" y="91409"/>
                    </a:cubicBezTo>
                    <a:cubicBezTo>
                      <a:pt x="30951" y="91168"/>
                      <a:pt x="30951" y="90886"/>
                      <a:pt x="30870" y="90645"/>
                    </a:cubicBezTo>
                    <a:cubicBezTo>
                      <a:pt x="30830" y="90525"/>
                      <a:pt x="30790" y="90444"/>
                      <a:pt x="30750" y="90324"/>
                    </a:cubicBezTo>
                    <a:cubicBezTo>
                      <a:pt x="30669" y="90082"/>
                      <a:pt x="30549" y="89881"/>
                      <a:pt x="30428" y="89721"/>
                    </a:cubicBezTo>
                    <a:cubicBezTo>
                      <a:pt x="30348" y="89640"/>
                      <a:pt x="30307" y="89560"/>
                      <a:pt x="30227" y="89479"/>
                    </a:cubicBezTo>
                    <a:cubicBezTo>
                      <a:pt x="29986" y="89238"/>
                      <a:pt x="29745" y="88997"/>
                      <a:pt x="29423" y="88836"/>
                    </a:cubicBezTo>
                    <a:lnTo>
                      <a:pt x="8238" y="77500"/>
                    </a:lnTo>
                    <a:cubicBezTo>
                      <a:pt x="9284" y="73400"/>
                      <a:pt x="10610" y="69380"/>
                      <a:pt x="12178" y="65521"/>
                    </a:cubicBezTo>
                    <a:lnTo>
                      <a:pt x="36337" y="68415"/>
                    </a:lnTo>
                    <a:cubicBezTo>
                      <a:pt x="36458" y="68415"/>
                      <a:pt x="36578" y="68456"/>
                      <a:pt x="36699" y="68456"/>
                    </a:cubicBezTo>
                    <a:cubicBezTo>
                      <a:pt x="36980" y="68456"/>
                      <a:pt x="37221" y="68415"/>
                      <a:pt x="37503" y="68335"/>
                    </a:cubicBezTo>
                    <a:cubicBezTo>
                      <a:pt x="37503" y="68335"/>
                      <a:pt x="37503" y="68335"/>
                      <a:pt x="37503" y="68335"/>
                    </a:cubicBezTo>
                    <a:cubicBezTo>
                      <a:pt x="37824" y="68255"/>
                      <a:pt x="38106" y="68094"/>
                      <a:pt x="38387" y="67893"/>
                    </a:cubicBezTo>
                    <a:cubicBezTo>
                      <a:pt x="38427" y="67853"/>
                      <a:pt x="38508" y="67812"/>
                      <a:pt x="38548" y="67772"/>
                    </a:cubicBezTo>
                    <a:cubicBezTo>
                      <a:pt x="38789" y="67571"/>
                      <a:pt x="38990" y="67330"/>
                      <a:pt x="39191" y="67049"/>
                    </a:cubicBezTo>
                    <a:cubicBezTo>
                      <a:pt x="39191" y="67049"/>
                      <a:pt x="39231" y="67009"/>
                      <a:pt x="39231" y="67009"/>
                    </a:cubicBezTo>
                    <a:cubicBezTo>
                      <a:pt x="39231" y="67009"/>
                      <a:pt x="39231" y="67009"/>
                      <a:pt x="39231" y="67009"/>
                    </a:cubicBezTo>
                    <a:cubicBezTo>
                      <a:pt x="40920" y="63994"/>
                      <a:pt x="42809" y="61059"/>
                      <a:pt x="44940" y="58326"/>
                    </a:cubicBezTo>
                    <a:cubicBezTo>
                      <a:pt x="44940" y="58285"/>
                      <a:pt x="44980" y="58285"/>
                      <a:pt x="44980" y="58245"/>
                    </a:cubicBezTo>
                    <a:cubicBezTo>
                      <a:pt x="45020" y="58165"/>
                      <a:pt x="45060" y="58084"/>
                      <a:pt x="45100" y="58004"/>
                    </a:cubicBezTo>
                    <a:cubicBezTo>
                      <a:pt x="45221" y="57803"/>
                      <a:pt x="45342" y="57562"/>
                      <a:pt x="45382" y="57321"/>
                    </a:cubicBezTo>
                    <a:cubicBezTo>
                      <a:pt x="45422" y="57200"/>
                      <a:pt x="45422" y="57120"/>
                      <a:pt x="45462" y="56999"/>
                    </a:cubicBezTo>
                    <a:cubicBezTo>
                      <a:pt x="45502" y="56758"/>
                      <a:pt x="45502" y="56517"/>
                      <a:pt x="45502" y="56316"/>
                    </a:cubicBezTo>
                    <a:cubicBezTo>
                      <a:pt x="45502" y="56195"/>
                      <a:pt x="45502" y="56115"/>
                      <a:pt x="45462" y="55994"/>
                    </a:cubicBezTo>
                    <a:cubicBezTo>
                      <a:pt x="45382" y="55673"/>
                      <a:pt x="45301" y="55351"/>
                      <a:pt x="45100" y="55029"/>
                    </a:cubicBezTo>
                    <a:lnTo>
                      <a:pt x="32237" y="34729"/>
                    </a:lnTo>
                    <a:cubicBezTo>
                      <a:pt x="35171" y="31714"/>
                      <a:pt x="38267" y="28860"/>
                      <a:pt x="41563" y="26247"/>
                    </a:cubicBezTo>
                    <a:lnTo>
                      <a:pt x="61140" y="40679"/>
                    </a:lnTo>
                    <a:cubicBezTo>
                      <a:pt x="61421" y="40880"/>
                      <a:pt x="61743" y="41040"/>
                      <a:pt x="62064" y="41121"/>
                    </a:cubicBezTo>
                    <a:cubicBezTo>
                      <a:pt x="62185" y="41161"/>
                      <a:pt x="62265" y="41161"/>
                      <a:pt x="62386" y="41161"/>
                    </a:cubicBezTo>
                    <a:cubicBezTo>
                      <a:pt x="62546" y="41201"/>
                      <a:pt x="62667" y="41241"/>
                      <a:pt x="62828" y="41241"/>
                    </a:cubicBezTo>
                    <a:cubicBezTo>
                      <a:pt x="62908" y="41241"/>
                      <a:pt x="63029" y="41201"/>
                      <a:pt x="63109" y="41201"/>
                    </a:cubicBezTo>
                    <a:cubicBezTo>
                      <a:pt x="63190" y="41201"/>
                      <a:pt x="63310" y="41201"/>
                      <a:pt x="63391" y="41161"/>
                    </a:cubicBezTo>
                    <a:cubicBezTo>
                      <a:pt x="63672" y="41121"/>
                      <a:pt x="63953" y="41000"/>
                      <a:pt x="64195" y="40880"/>
                    </a:cubicBezTo>
                    <a:cubicBezTo>
                      <a:pt x="64235" y="40839"/>
                      <a:pt x="64275" y="40839"/>
                      <a:pt x="64315" y="40839"/>
                    </a:cubicBezTo>
                    <a:cubicBezTo>
                      <a:pt x="64315" y="40839"/>
                      <a:pt x="64315" y="40839"/>
                      <a:pt x="64315" y="40839"/>
                    </a:cubicBezTo>
                    <a:cubicBezTo>
                      <a:pt x="67531" y="38870"/>
                      <a:pt x="71028" y="37101"/>
                      <a:pt x="74606" y="35654"/>
                    </a:cubicBezTo>
                    <a:cubicBezTo>
                      <a:pt x="74646" y="35654"/>
                      <a:pt x="74646" y="35614"/>
                      <a:pt x="74686" y="35614"/>
                    </a:cubicBezTo>
                    <a:cubicBezTo>
                      <a:pt x="74767" y="35573"/>
                      <a:pt x="74847" y="35533"/>
                      <a:pt x="74928" y="35493"/>
                    </a:cubicBezTo>
                    <a:cubicBezTo>
                      <a:pt x="75129" y="35372"/>
                      <a:pt x="75330" y="35212"/>
                      <a:pt x="75531" y="35051"/>
                    </a:cubicBezTo>
                    <a:cubicBezTo>
                      <a:pt x="75611" y="34970"/>
                      <a:pt x="75691" y="34890"/>
                      <a:pt x="75732" y="34810"/>
                    </a:cubicBezTo>
                    <a:cubicBezTo>
                      <a:pt x="75892" y="34609"/>
                      <a:pt x="76013" y="34448"/>
                      <a:pt x="76093" y="34207"/>
                    </a:cubicBezTo>
                    <a:cubicBezTo>
                      <a:pt x="76134" y="34126"/>
                      <a:pt x="76174" y="34006"/>
                      <a:pt x="76214" y="33925"/>
                    </a:cubicBezTo>
                    <a:cubicBezTo>
                      <a:pt x="76335" y="33604"/>
                      <a:pt x="76375" y="33282"/>
                      <a:pt x="76375" y="32920"/>
                    </a:cubicBezTo>
                    <a:lnTo>
                      <a:pt x="75571" y="8922"/>
                    </a:lnTo>
                    <a:cubicBezTo>
                      <a:pt x="79591" y="7796"/>
                      <a:pt x="83731" y="6952"/>
                      <a:pt x="87912" y="6349"/>
                    </a:cubicBezTo>
                    <a:lnTo>
                      <a:pt x="97519" y="28699"/>
                    </a:lnTo>
                    <a:cubicBezTo>
                      <a:pt x="97680" y="29021"/>
                      <a:pt x="97881" y="29302"/>
                      <a:pt x="98122" y="29544"/>
                    </a:cubicBezTo>
                    <a:cubicBezTo>
                      <a:pt x="98202" y="29624"/>
                      <a:pt x="98243" y="29664"/>
                      <a:pt x="98323" y="29704"/>
                    </a:cubicBezTo>
                    <a:cubicBezTo>
                      <a:pt x="98524" y="29865"/>
                      <a:pt x="98725" y="29986"/>
                      <a:pt x="98926" y="30106"/>
                    </a:cubicBezTo>
                    <a:cubicBezTo>
                      <a:pt x="99006" y="30147"/>
                      <a:pt x="99127" y="30187"/>
                      <a:pt x="99207" y="30227"/>
                    </a:cubicBezTo>
                    <a:cubicBezTo>
                      <a:pt x="99449" y="30307"/>
                      <a:pt x="99730" y="30348"/>
                      <a:pt x="100011" y="30388"/>
                    </a:cubicBezTo>
                    <a:cubicBezTo>
                      <a:pt x="100052" y="30388"/>
                      <a:pt x="100132" y="30428"/>
                      <a:pt x="100172" y="30428"/>
                    </a:cubicBezTo>
                    <a:cubicBezTo>
                      <a:pt x="100172" y="30428"/>
                      <a:pt x="100172" y="30428"/>
                      <a:pt x="100212" y="30428"/>
                    </a:cubicBezTo>
                    <a:lnTo>
                      <a:pt x="101459" y="30388"/>
                    </a:lnTo>
                    <a:cubicBezTo>
                      <a:pt x="104594" y="30388"/>
                      <a:pt x="107850" y="30629"/>
                      <a:pt x="111146" y="31071"/>
                    </a:cubicBezTo>
                    <a:cubicBezTo>
                      <a:pt x="111187" y="31071"/>
                      <a:pt x="111227" y="31071"/>
                      <a:pt x="111227" y="31071"/>
                    </a:cubicBezTo>
                    <a:cubicBezTo>
                      <a:pt x="111267" y="31071"/>
                      <a:pt x="111267" y="31071"/>
                      <a:pt x="111307" y="31071"/>
                    </a:cubicBezTo>
                    <a:cubicBezTo>
                      <a:pt x="111388" y="31071"/>
                      <a:pt x="111468" y="31071"/>
                      <a:pt x="111548" y="31071"/>
                    </a:cubicBezTo>
                    <a:cubicBezTo>
                      <a:pt x="111830" y="31071"/>
                      <a:pt x="112111" y="31031"/>
                      <a:pt x="112352" y="30951"/>
                    </a:cubicBezTo>
                    <a:cubicBezTo>
                      <a:pt x="112393" y="30951"/>
                      <a:pt x="112433" y="30910"/>
                      <a:pt x="112473" y="30910"/>
                    </a:cubicBezTo>
                    <a:cubicBezTo>
                      <a:pt x="112754" y="30830"/>
                      <a:pt x="112996" y="30669"/>
                      <a:pt x="113237" y="30508"/>
                    </a:cubicBezTo>
                    <a:cubicBezTo>
                      <a:pt x="113317" y="30468"/>
                      <a:pt x="113357" y="30388"/>
                      <a:pt x="113438" y="30348"/>
                    </a:cubicBezTo>
                    <a:cubicBezTo>
                      <a:pt x="113679" y="30106"/>
                      <a:pt x="113920" y="29865"/>
                      <a:pt x="114081" y="29584"/>
                    </a:cubicBezTo>
                    <a:lnTo>
                      <a:pt x="125377" y="8399"/>
                    </a:lnTo>
                    <a:cubicBezTo>
                      <a:pt x="129477" y="9444"/>
                      <a:pt x="133497" y="10771"/>
                      <a:pt x="137356" y="12298"/>
                    </a:cubicBezTo>
                    <a:lnTo>
                      <a:pt x="134502" y="36458"/>
                    </a:lnTo>
                    <a:cubicBezTo>
                      <a:pt x="134461" y="36820"/>
                      <a:pt x="134502" y="37141"/>
                      <a:pt x="134582" y="37463"/>
                    </a:cubicBezTo>
                    <a:cubicBezTo>
                      <a:pt x="134622" y="37543"/>
                      <a:pt x="134662" y="37664"/>
                      <a:pt x="134662" y="37744"/>
                    </a:cubicBezTo>
                    <a:cubicBezTo>
                      <a:pt x="134743" y="37985"/>
                      <a:pt x="134863" y="38186"/>
                      <a:pt x="134984" y="38387"/>
                    </a:cubicBezTo>
                    <a:cubicBezTo>
                      <a:pt x="135024" y="38468"/>
                      <a:pt x="135105" y="38548"/>
                      <a:pt x="135145" y="38628"/>
                    </a:cubicBezTo>
                    <a:cubicBezTo>
                      <a:pt x="135346" y="38870"/>
                      <a:pt x="135547" y="39030"/>
                      <a:pt x="135828" y="39191"/>
                    </a:cubicBezTo>
                    <a:cubicBezTo>
                      <a:pt x="135868" y="39231"/>
                      <a:pt x="135868" y="39231"/>
                      <a:pt x="135909" y="39272"/>
                    </a:cubicBezTo>
                    <a:cubicBezTo>
                      <a:pt x="135909" y="39272"/>
                      <a:pt x="135909" y="39272"/>
                      <a:pt x="135909" y="39272"/>
                    </a:cubicBezTo>
                    <a:cubicBezTo>
                      <a:pt x="138923" y="40960"/>
                      <a:pt x="141858" y="42849"/>
                      <a:pt x="144591" y="44980"/>
                    </a:cubicBezTo>
                    <a:cubicBezTo>
                      <a:pt x="144632" y="44980"/>
                      <a:pt x="144632" y="44980"/>
                      <a:pt x="144672" y="45020"/>
                    </a:cubicBezTo>
                    <a:cubicBezTo>
                      <a:pt x="144752" y="45100"/>
                      <a:pt x="144873" y="45100"/>
                      <a:pt x="144953" y="45181"/>
                    </a:cubicBezTo>
                    <a:cubicBezTo>
                      <a:pt x="145154" y="45301"/>
                      <a:pt x="145395" y="45422"/>
                      <a:pt x="145596" y="45462"/>
                    </a:cubicBezTo>
                    <a:cubicBezTo>
                      <a:pt x="145717" y="45502"/>
                      <a:pt x="145838" y="45502"/>
                      <a:pt x="145958" y="45502"/>
                    </a:cubicBezTo>
                    <a:cubicBezTo>
                      <a:pt x="146079" y="45502"/>
                      <a:pt x="146199" y="45583"/>
                      <a:pt x="146360" y="45583"/>
                    </a:cubicBezTo>
                    <a:cubicBezTo>
                      <a:pt x="146481" y="45583"/>
                      <a:pt x="146561" y="45543"/>
                      <a:pt x="146682" y="45543"/>
                    </a:cubicBezTo>
                    <a:cubicBezTo>
                      <a:pt x="146762" y="45543"/>
                      <a:pt x="146883" y="45543"/>
                      <a:pt x="146963" y="45502"/>
                    </a:cubicBezTo>
                    <a:cubicBezTo>
                      <a:pt x="147285" y="45422"/>
                      <a:pt x="147606" y="45342"/>
                      <a:pt x="147928" y="45141"/>
                    </a:cubicBezTo>
                    <a:lnTo>
                      <a:pt x="168188" y="32277"/>
                    </a:lnTo>
                    <a:cubicBezTo>
                      <a:pt x="171203" y="35171"/>
                      <a:pt x="174057" y="38307"/>
                      <a:pt x="176670" y="41603"/>
                    </a:cubicBezTo>
                    <a:lnTo>
                      <a:pt x="162279" y="61180"/>
                    </a:lnTo>
                    <a:cubicBezTo>
                      <a:pt x="162078" y="61461"/>
                      <a:pt x="161957" y="61783"/>
                      <a:pt x="161837" y="62104"/>
                    </a:cubicBezTo>
                    <a:cubicBezTo>
                      <a:pt x="161796" y="62185"/>
                      <a:pt x="161796" y="62305"/>
                      <a:pt x="161796" y="62386"/>
                    </a:cubicBezTo>
                    <a:cubicBezTo>
                      <a:pt x="161756" y="62627"/>
                      <a:pt x="161756" y="62868"/>
                      <a:pt x="161756" y="63109"/>
                    </a:cubicBezTo>
                    <a:cubicBezTo>
                      <a:pt x="161756" y="63230"/>
                      <a:pt x="161756" y="63310"/>
                      <a:pt x="161796" y="63391"/>
                    </a:cubicBezTo>
                    <a:cubicBezTo>
                      <a:pt x="161837" y="63672"/>
                      <a:pt x="161957" y="63953"/>
                      <a:pt x="162078" y="64195"/>
                    </a:cubicBezTo>
                    <a:cubicBezTo>
                      <a:pt x="162118" y="64235"/>
                      <a:pt x="162118" y="64275"/>
                      <a:pt x="162118" y="64315"/>
                    </a:cubicBezTo>
                    <a:cubicBezTo>
                      <a:pt x="162118" y="64315"/>
                      <a:pt x="162118" y="64315"/>
                      <a:pt x="162118" y="64315"/>
                    </a:cubicBezTo>
                    <a:cubicBezTo>
                      <a:pt x="164128" y="67571"/>
                      <a:pt x="165897" y="71069"/>
                      <a:pt x="167344" y="74646"/>
                    </a:cubicBezTo>
                    <a:cubicBezTo>
                      <a:pt x="167344" y="74686"/>
                      <a:pt x="167384" y="74686"/>
                      <a:pt x="167384" y="74686"/>
                    </a:cubicBezTo>
                    <a:cubicBezTo>
                      <a:pt x="167424" y="74767"/>
                      <a:pt x="167464" y="74847"/>
                      <a:pt x="167545" y="74928"/>
                    </a:cubicBezTo>
                    <a:cubicBezTo>
                      <a:pt x="167665" y="75129"/>
                      <a:pt x="167786" y="75330"/>
                      <a:pt x="167947" y="75490"/>
                    </a:cubicBezTo>
                    <a:cubicBezTo>
                      <a:pt x="168027" y="75571"/>
                      <a:pt x="168108" y="75651"/>
                      <a:pt x="168188" y="75732"/>
                    </a:cubicBezTo>
                    <a:cubicBezTo>
                      <a:pt x="168389" y="75892"/>
                      <a:pt x="168550" y="76013"/>
                      <a:pt x="168791" y="76093"/>
                    </a:cubicBezTo>
                    <a:cubicBezTo>
                      <a:pt x="168871" y="76134"/>
                      <a:pt x="168952" y="76174"/>
                      <a:pt x="169072" y="76214"/>
                    </a:cubicBezTo>
                    <a:cubicBezTo>
                      <a:pt x="169394" y="76335"/>
                      <a:pt x="169675" y="76375"/>
                      <a:pt x="170037" y="76375"/>
                    </a:cubicBezTo>
                    <a:cubicBezTo>
                      <a:pt x="170077" y="76375"/>
                      <a:pt x="170117" y="76375"/>
                      <a:pt x="170117" y="76375"/>
                    </a:cubicBezTo>
                    <a:lnTo>
                      <a:pt x="194116" y="75571"/>
                    </a:lnTo>
                    <a:cubicBezTo>
                      <a:pt x="195241" y="79591"/>
                      <a:pt x="196086" y="83731"/>
                      <a:pt x="196689" y="87912"/>
                    </a:cubicBezTo>
                    <a:lnTo>
                      <a:pt x="174338" y="97519"/>
                    </a:lnTo>
                    <a:cubicBezTo>
                      <a:pt x="174017" y="97640"/>
                      <a:pt x="173735" y="97881"/>
                      <a:pt x="173494" y="98082"/>
                    </a:cubicBezTo>
                    <a:cubicBezTo>
                      <a:pt x="173414" y="98162"/>
                      <a:pt x="173373" y="98243"/>
                      <a:pt x="173293" y="98323"/>
                    </a:cubicBezTo>
                    <a:cubicBezTo>
                      <a:pt x="173132" y="98524"/>
                      <a:pt x="173012" y="98725"/>
                      <a:pt x="172891" y="98926"/>
                    </a:cubicBezTo>
                    <a:cubicBezTo>
                      <a:pt x="172851" y="99006"/>
                      <a:pt x="172811" y="99087"/>
                      <a:pt x="172771" y="99207"/>
                    </a:cubicBezTo>
                    <a:cubicBezTo>
                      <a:pt x="172690" y="99489"/>
                      <a:pt x="172610" y="99770"/>
                      <a:pt x="172610" y="100092"/>
                    </a:cubicBezTo>
                    <a:cubicBezTo>
                      <a:pt x="172610" y="100132"/>
                      <a:pt x="172610" y="100172"/>
                      <a:pt x="172610" y="100212"/>
                    </a:cubicBezTo>
                    <a:cubicBezTo>
                      <a:pt x="172610" y="100212"/>
                      <a:pt x="172610" y="100212"/>
                      <a:pt x="172610" y="100253"/>
                    </a:cubicBezTo>
                    <a:lnTo>
                      <a:pt x="172650" y="101539"/>
                    </a:lnTo>
                    <a:cubicBezTo>
                      <a:pt x="172650" y="104674"/>
                      <a:pt x="172409" y="107890"/>
                      <a:pt x="171967" y="111146"/>
                    </a:cubicBezTo>
                    <a:cubicBezTo>
                      <a:pt x="171967" y="111187"/>
                      <a:pt x="171967" y="111187"/>
                      <a:pt x="171967" y="111227"/>
                    </a:cubicBezTo>
                    <a:cubicBezTo>
                      <a:pt x="171967" y="111307"/>
                      <a:pt x="171967" y="111388"/>
                      <a:pt x="171967" y="111508"/>
                    </a:cubicBezTo>
                    <a:cubicBezTo>
                      <a:pt x="171967" y="111749"/>
                      <a:pt x="171967" y="111991"/>
                      <a:pt x="172047" y="112232"/>
                    </a:cubicBezTo>
                    <a:cubicBezTo>
                      <a:pt x="172087" y="112352"/>
                      <a:pt x="172127" y="112433"/>
                      <a:pt x="172168" y="112553"/>
                    </a:cubicBezTo>
                    <a:cubicBezTo>
                      <a:pt x="172248" y="112754"/>
                      <a:pt x="172369" y="112996"/>
                      <a:pt x="172489" y="113156"/>
                    </a:cubicBezTo>
                    <a:cubicBezTo>
                      <a:pt x="172570" y="113237"/>
                      <a:pt x="172610" y="113317"/>
                      <a:pt x="172690" y="113397"/>
                    </a:cubicBezTo>
                    <a:cubicBezTo>
                      <a:pt x="172931" y="113639"/>
                      <a:pt x="173173" y="113880"/>
                      <a:pt x="173494" y="114041"/>
                    </a:cubicBezTo>
                    <a:lnTo>
                      <a:pt x="194719" y="125336"/>
                    </a:lnTo>
                    <a:cubicBezTo>
                      <a:pt x="193674" y="129437"/>
                      <a:pt x="192387" y="133456"/>
                      <a:pt x="190820" y="137316"/>
                    </a:cubicBezTo>
                    <a:lnTo>
                      <a:pt x="166660" y="134461"/>
                    </a:lnTo>
                    <a:cubicBezTo>
                      <a:pt x="166299" y="134421"/>
                      <a:pt x="165977" y="134461"/>
                      <a:pt x="165655" y="134542"/>
                    </a:cubicBezTo>
                    <a:cubicBezTo>
                      <a:pt x="165575" y="134582"/>
                      <a:pt x="165495" y="134582"/>
                      <a:pt x="165374" y="134622"/>
                    </a:cubicBezTo>
                    <a:cubicBezTo>
                      <a:pt x="165133" y="134703"/>
                      <a:pt x="164892" y="134823"/>
                      <a:pt x="164691" y="134984"/>
                    </a:cubicBezTo>
                    <a:cubicBezTo>
                      <a:pt x="164610" y="135024"/>
                      <a:pt x="164570" y="135064"/>
                      <a:pt x="164490" y="135145"/>
                    </a:cubicBezTo>
                    <a:cubicBezTo>
                      <a:pt x="164248" y="135346"/>
                      <a:pt x="164047" y="135587"/>
                      <a:pt x="163846" y="135868"/>
                    </a:cubicBezTo>
                    <a:cubicBezTo>
                      <a:pt x="163846" y="135868"/>
                      <a:pt x="163806" y="135909"/>
                      <a:pt x="163806" y="135909"/>
                    </a:cubicBezTo>
                    <a:cubicBezTo>
                      <a:pt x="163806" y="135909"/>
                      <a:pt x="163806" y="135909"/>
                      <a:pt x="163806" y="135949"/>
                    </a:cubicBezTo>
                    <a:cubicBezTo>
                      <a:pt x="162158" y="138964"/>
                      <a:pt x="160229" y="141898"/>
                      <a:pt x="158138" y="144632"/>
                    </a:cubicBezTo>
                    <a:cubicBezTo>
                      <a:pt x="158138" y="144672"/>
                      <a:pt x="158098" y="144672"/>
                      <a:pt x="158098" y="144712"/>
                    </a:cubicBezTo>
                    <a:cubicBezTo>
                      <a:pt x="158058" y="144792"/>
                      <a:pt x="158018" y="144873"/>
                      <a:pt x="157978" y="144953"/>
                    </a:cubicBezTo>
                    <a:cubicBezTo>
                      <a:pt x="157857" y="145194"/>
                      <a:pt x="157736" y="145395"/>
                      <a:pt x="157656" y="145637"/>
                    </a:cubicBezTo>
                    <a:cubicBezTo>
                      <a:pt x="157616" y="145757"/>
                      <a:pt x="157616" y="145838"/>
                      <a:pt x="157576" y="145958"/>
                    </a:cubicBezTo>
                    <a:cubicBezTo>
                      <a:pt x="157535" y="146199"/>
                      <a:pt x="157535" y="146441"/>
                      <a:pt x="157576" y="146682"/>
                    </a:cubicBezTo>
                    <a:cubicBezTo>
                      <a:pt x="157576" y="146802"/>
                      <a:pt x="157576" y="146883"/>
                      <a:pt x="157616" y="147003"/>
                    </a:cubicBezTo>
                    <a:cubicBezTo>
                      <a:pt x="157696" y="147325"/>
                      <a:pt x="157777" y="147647"/>
                      <a:pt x="157978" y="147968"/>
                    </a:cubicBezTo>
                    <a:lnTo>
                      <a:pt x="170881" y="168228"/>
                    </a:lnTo>
                    <a:cubicBezTo>
                      <a:pt x="167866" y="171203"/>
                      <a:pt x="164771" y="174057"/>
                      <a:pt x="161475" y="1766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1273">
                <a:extLst>
                  <a:ext uri="{FF2B5EF4-FFF2-40B4-BE49-F238E27FC236}">
                    <a16:creationId xmlns:a16="http://schemas.microsoft.com/office/drawing/2014/main" id="{EBBCC96A-64C1-FA4F-98DB-1EC39F13E730}"/>
                  </a:ext>
                </a:extLst>
              </p:cNvPr>
              <p:cNvSpPr/>
              <p:nvPr/>
            </p:nvSpPr>
            <p:spPr>
              <a:xfrm>
                <a:off x="8819966" y="3342645"/>
                <a:ext cx="55474" cy="55474"/>
              </a:xfrm>
              <a:custGeom>
                <a:avLst/>
                <a:gdLst>
                  <a:gd name="connsiteX0" fmla="*/ 27837 w 55473"/>
                  <a:gd name="connsiteY0" fmla="*/ 55373 h 55473"/>
                  <a:gd name="connsiteX1" fmla="*/ 55373 w 55473"/>
                  <a:gd name="connsiteY1" fmla="*/ 27837 h 55473"/>
                  <a:gd name="connsiteX2" fmla="*/ 27837 w 55473"/>
                  <a:gd name="connsiteY2" fmla="*/ 301 h 55473"/>
                  <a:gd name="connsiteX3" fmla="*/ 302 w 55473"/>
                  <a:gd name="connsiteY3" fmla="*/ 27837 h 55473"/>
                  <a:gd name="connsiteX4" fmla="*/ 27837 w 55473"/>
                  <a:gd name="connsiteY4" fmla="*/ 55373 h 55473"/>
                  <a:gd name="connsiteX5" fmla="*/ 27837 w 55473"/>
                  <a:gd name="connsiteY5" fmla="*/ 6010 h 55473"/>
                  <a:gd name="connsiteX6" fmla="*/ 49665 w 55473"/>
                  <a:gd name="connsiteY6" fmla="*/ 27837 h 55473"/>
                  <a:gd name="connsiteX7" fmla="*/ 27837 w 55473"/>
                  <a:gd name="connsiteY7" fmla="*/ 49665 h 55473"/>
                  <a:gd name="connsiteX8" fmla="*/ 6010 w 55473"/>
                  <a:gd name="connsiteY8" fmla="*/ 27837 h 55473"/>
                  <a:gd name="connsiteX9" fmla="*/ 27837 w 55473"/>
                  <a:gd name="connsiteY9" fmla="*/ 6010 h 55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473" h="55473">
                    <a:moveTo>
                      <a:pt x="27837" y="55373"/>
                    </a:moveTo>
                    <a:cubicBezTo>
                      <a:pt x="43032" y="55373"/>
                      <a:pt x="55373" y="43032"/>
                      <a:pt x="55373" y="27837"/>
                    </a:cubicBezTo>
                    <a:cubicBezTo>
                      <a:pt x="55373" y="12642"/>
                      <a:pt x="43032" y="301"/>
                      <a:pt x="27837" y="301"/>
                    </a:cubicBezTo>
                    <a:cubicBezTo>
                      <a:pt x="12642" y="301"/>
                      <a:pt x="302" y="12642"/>
                      <a:pt x="302" y="27837"/>
                    </a:cubicBezTo>
                    <a:cubicBezTo>
                      <a:pt x="261" y="42992"/>
                      <a:pt x="12642" y="55373"/>
                      <a:pt x="27837" y="55373"/>
                    </a:cubicBezTo>
                    <a:close/>
                    <a:moveTo>
                      <a:pt x="27837" y="6010"/>
                    </a:moveTo>
                    <a:cubicBezTo>
                      <a:pt x="39857" y="6010"/>
                      <a:pt x="49665" y="15778"/>
                      <a:pt x="49665" y="27837"/>
                    </a:cubicBezTo>
                    <a:cubicBezTo>
                      <a:pt x="49665" y="39857"/>
                      <a:pt x="39897" y="49665"/>
                      <a:pt x="27837" y="49665"/>
                    </a:cubicBezTo>
                    <a:cubicBezTo>
                      <a:pt x="15778" y="49665"/>
                      <a:pt x="6010" y="39857"/>
                      <a:pt x="6010" y="27837"/>
                    </a:cubicBezTo>
                    <a:cubicBezTo>
                      <a:pt x="6010" y="15778"/>
                      <a:pt x="15818" y="6010"/>
                      <a:pt x="27837" y="60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1274">
                <a:extLst>
                  <a:ext uri="{FF2B5EF4-FFF2-40B4-BE49-F238E27FC236}">
                    <a16:creationId xmlns:a16="http://schemas.microsoft.com/office/drawing/2014/main" id="{CC8B23D5-BB9D-BC45-90D7-8EE633608F59}"/>
                  </a:ext>
                </a:extLst>
              </p:cNvPr>
              <p:cNvSpPr/>
              <p:nvPr/>
            </p:nvSpPr>
            <p:spPr>
              <a:xfrm>
                <a:off x="8781215" y="3304095"/>
                <a:ext cx="131047" cy="131851"/>
              </a:xfrm>
              <a:custGeom>
                <a:avLst/>
                <a:gdLst>
                  <a:gd name="connsiteX0" fmla="*/ 129740 w 131046"/>
                  <a:gd name="connsiteY0" fmla="*/ 78367 h 131850"/>
                  <a:gd name="connsiteX1" fmla="*/ 106425 w 131046"/>
                  <a:gd name="connsiteY1" fmla="*/ 64740 h 131850"/>
                  <a:gd name="connsiteX2" fmla="*/ 106305 w 131046"/>
                  <a:gd name="connsiteY2" fmla="*/ 63051 h 131850"/>
                  <a:gd name="connsiteX3" fmla="*/ 127449 w 131046"/>
                  <a:gd name="connsiteY3" fmla="*/ 45605 h 131850"/>
                  <a:gd name="connsiteX4" fmla="*/ 128293 w 131046"/>
                  <a:gd name="connsiteY4" fmla="*/ 42349 h 131850"/>
                  <a:gd name="connsiteX5" fmla="*/ 119932 w 131046"/>
                  <a:gd name="connsiteY5" fmla="*/ 27194 h 131850"/>
                  <a:gd name="connsiteX6" fmla="*/ 119811 w 131046"/>
                  <a:gd name="connsiteY6" fmla="*/ 27074 h 131850"/>
                  <a:gd name="connsiteX7" fmla="*/ 119570 w 131046"/>
                  <a:gd name="connsiteY7" fmla="*/ 26832 h 131850"/>
                  <a:gd name="connsiteX8" fmla="*/ 119048 w 131046"/>
                  <a:gd name="connsiteY8" fmla="*/ 26430 h 131850"/>
                  <a:gd name="connsiteX9" fmla="*/ 118726 w 131046"/>
                  <a:gd name="connsiteY9" fmla="*/ 26270 h 131850"/>
                  <a:gd name="connsiteX10" fmla="*/ 118083 w 131046"/>
                  <a:gd name="connsiteY10" fmla="*/ 26109 h 131850"/>
                  <a:gd name="connsiteX11" fmla="*/ 117721 w 131046"/>
                  <a:gd name="connsiteY11" fmla="*/ 26069 h 131850"/>
                  <a:gd name="connsiteX12" fmla="*/ 116716 w 131046"/>
                  <a:gd name="connsiteY12" fmla="*/ 26189 h 131850"/>
                  <a:gd name="connsiteX13" fmla="*/ 91230 w 131046"/>
                  <a:gd name="connsiteY13" fmla="*/ 35033 h 131850"/>
                  <a:gd name="connsiteX14" fmla="*/ 89019 w 131046"/>
                  <a:gd name="connsiteY14" fmla="*/ 33425 h 131850"/>
                  <a:gd name="connsiteX15" fmla="*/ 88778 w 131046"/>
                  <a:gd name="connsiteY15" fmla="*/ 5969 h 131850"/>
                  <a:gd name="connsiteX16" fmla="*/ 88577 w 131046"/>
                  <a:gd name="connsiteY16" fmla="*/ 4965 h 131850"/>
                  <a:gd name="connsiteX17" fmla="*/ 88416 w 131046"/>
                  <a:gd name="connsiteY17" fmla="*/ 4643 h 131850"/>
                  <a:gd name="connsiteX18" fmla="*/ 88095 w 131046"/>
                  <a:gd name="connsiteY18" fmla="*/ 4161 h 131850"/>
                  <a:gd name="connsiteX19" fmla="*/ 87733 w 131046"/>
                  <a:gd name="connsiteY19" fmla="*/ 3799 h 131850"/>
                  <a:gd name="connsiteX20" fmla="*/ 87411 w 131046"/>
                  <a:gd name="connsiteY20" fmla="*/ 3598 h 131850"/>
                  <a:gd name="connsiteX21" fmla="*/ 86849 w 131046"/>
                  <a:gd name="connsiteY21" fmla="*/ 3316 h 131850"/>
                  <a:gd name="connsiteX22" fmla="*/ 86808 w 131046"/>
                  <a:gd name="connsiteY22" fmla="*/ 3316 h 131850"/>
                  <a:gd name="connsiteX23" fmla="*/ 69764 w 131046"/>
                  <a:gd name="connsiteY23" fmla="*/ 301 h 131850"/>
                  <a:gd name="connsiteX24" fmla="*/ 69604 w 131046"/>
                  <a:gd name="connsiteY24" fmla="*/ 342 h 131850"/>
                  <a:gd name="connsiteX25" fmla="*/ 69121 w 131046"/>
                  <a:gd name="connsiteY25" fmla="*/ 422 h 131850"/>
                  <a:gd name="connsiteX26" fmla="*/ 68719 w 131046"/>
                  <a:gd name="connsiteY26" fmla="*/ 543 h 131850"/>
                  <a:gd name="connsiteX27" fmla="*/ 68197 w 131046"/>
                  <a:gd name="connsiteY27" fmla="*/ 784 h 131850"/>
                  <a:gd name="connsiteX28" fmla="*/ 67835 w 131046"/>
                  <a:gd name="connsiteY28" fmla="*/ 1025 h 131850"/>
                  <a:gd name="connsiteX29" fmla="*/ 67473 w 131046"/>
                  <a:gd name="connsiteY29" fmla="*/ 1347 h 131850"/>
                  <a:gd name="connsiteX30" fmla="*/ 66950 w 131046"/>
                  <a:gd name="connsiteY30" fmla="*/ 2191 h 131850"/>
                  <a:gd name="connsiteX31" fmla="*/ 57785 w 131046"/>
                  <a:gd name="connsiteY31" fmla="*/ 27476 h 131850"/>
                  <a:gd name="connsiteX32" fmla="*/ 54811 w 131046"/>
                  <a:gd name="connsiteY32" fmla="*/ 28280 h 131850"/>
                  <a:gd name="connsiteX33" fmla="*/ 33184 w 131046"/>
                  <a:gd name="connsiteY33" fmla="*/ 11356 h 131850"/>
                  <a:gd name="connsiteX34" fmla="*/ 32259 w 131046"/>
                  <a:gd name="connsiteY34" fmla="*/ 10874 h 131850"/>
                  <a:gd name="connsiteX35" fmla="*/ 31938 w 131046"/>
                  <a:gd name="connsiteY35" fmla="*/ 10833 h 131850"/>
                  <a:gd name="connsiteX36" fmla="*/ 31214 w 131046"/>
                  <a:gd name="connsiteY36" fmla="*/ 10793 h 131850"/>
                  <a:gd name="connsiteX37" fmla="*/ 30892 w 131046"/>
                  <a:gd name="connsiteY37" fmla="*/ 10833 h 131850"/>
                  <a:gd name="connsiteX38" fmla="*/ 30209 w 131046"/>
                  <a:gd name="connsiteY38" fmla="*/ 11034 h 131850"/>
                  <a:gd name="connsiteX39" fmla="*/ 29928 w 131046"/>
                  <a:gd name="connsiteY39" fmla="*/ 11155 h 131850"/>
                  <a:gd name="connsiteX40" fmla="*/ 29807 w 131046"/>
                  <a:gd name="connsiteY40" fmla="*/ 11195 h 131850"/>
                  <a:gd name="connsiteX41" fmla="*/ 16823 w 131046"/>
                  <a:gd name="connsiteY41" fmla="*/ 22652 h 131850"/>
                  <a:gd name="connsiteX42" fmla="*/ 16743 w 131046"/>
                  <a:gd name="connsiteY42" fmla="*/ 22772 h 131850"/>
                  <a:gd name="connsiteX43" fmla="*/ 16542 w 131046"/>
                  <a:gd name="connsiteY43" fmla="*/ 23094 h 131850"/>
                  <a:gd name="connsiteX44" fmla="*/ 16260 w 131046"/>
                  <a:gd name="connsiteY44" fmla="*/ 23697 h 131850"/>
                  <a:gd name="connsiteX45" fmla="*/ 16180 w 131046"/>
                  <a:gd name="connsiteY45" fmla="*/ 24059 h 131850"/>
                  <a:gd name="connsiteX46" fmla="*/ 16140 w 131046"/>
                  <a:gd name="connsiteY46" fmla="*/ 24742 h 131850"/>
                  <a:gd name="connsiteX47" fmla="*/ 16180 w 131046"/>
                  <a:gd name="connsiteY47" fmla="*/ 25064 h 131850"/>
                  <a:gd name="connsiteX48" fmla="*/ 16542 w 131046"/>
                  <a:gd name="connsiteY48" fmla="*/ 26028 h 131850"/>
                  <a:gd name="connsiteX49" fmla="*/ 30651 w 131046"/>
                  <a:gd name="connsiteY49" fmla="*/ 48982 h 131850"/>
                  <a:gd name="connsiteX50" fmla="*/ 29325 w 131046"/>
                  <a:gd name="connsiteY50" fmla="*/ 52117 h 131850"/>
                  <a:gd name="connsiteX51" fmla="*/ 2713 w 131046"/>
                  <a:gd name="connsiteY51" fmla="*/ 58710 h 131850"/>
                  <a:gd name="connsiteX52" fmla="*/ 1789 w 131046"/>
                  <a:gd name="connsiteY52" fmla="*/ 59152 h 131850"/>
                  <a:gd name="connsiteX53" fmla="*/ 1427 w 131046"/>
                  <a:gd name="connsiteY53" fmla="*/ 59474 h 131850"/>
                  <a:gd name="connsiteX54" fmla="*/ 1105 w 131046"/>
                  <a:gd name="connsiteY54" fmla="*/ 59835 h 131850"/>
                  <a:gd name="connsiteX55" fmla="*/ 824 w 131046"/>
                  <a:gd name="connsiteY55" fmla="*/ 60278 h 131850"/>
                  <a:gd name="connsiteX56" fmla="*/ 623 w 131046"/>
                  <a:gd name="connsiteY56" fmla="*/ 60760 h 131850"/>
                  <a:gd name="connsiteX57" fmla="*/ 543 w 131046"/>
                  <a:gd name="connsiteY57" fmla="*/ 61162 h 131850"/>
                  <a:gd name="connsiteX58" fmla="*/ 502 w 131046"/>
                  <a:gd name="connsiteY58" fmla="*/ 61323 h 131850"/>
                  <a:gd name="connsiteX59" fmla="*/ 301 w 131046"/>
                  <a:gd name="connsiteY59" fmla="*/ 66347 h 131850"/>
                  <a:gd name="connsiteX60" fmla="*/ 1467 w 131046"/>
                  <a:gd name="connsiteY60" fmla="*/ 78568 h 131850"/>
                  <a:gd name="connsiteX61" fmla="*/ 1507 w 131046"/>
                  <a:gd name="connsiteY61" fmla="*/ 78729 h 131850"/>
                  <a:gd name="connsiteX62" fmla="*/ 1628 w 131046"/>
                  <a:gd name="connsiteY62" fmla="*/ 79090 h 131850"/>
                  <a:gd name="connsiteX63" fmla="*/ 1950 w 131046"/>
                  <a:gd name="connsiteY63" fmla="*/ 79693 h 131850"/>
                  <a:gd name="connsiteX64" fmla="*/ 2191 w 131046"/>
                  <a:gd name="connsiteY64" fmla="*/ 79975 h 131850"/>
                  <a:gd name="connsiteX65" fmla="*/ 2713 w 131046"/>
                  <a:gd name="connsiteY65" fmla="*/ 80417 h 131850"/>
                  <a:gd name="connsiteX66" fmla="*/ 2995 w 131046"/>
                  <a:gd name="connsiteY66" fmla="*/ 80618 h 131850"/>
                  <a:gd name="connsiteX67" fmla="*/ 4000 w 131046"/>
                  <a:gd name="connsiteY67" fmla="*/ 80940 h 131850"/>
                  <a:gd name="connsiteX68" fmla="*/ 30812 w 131046"/>
                  <a:gd name="connsiteY68" fmla="*/ 83995 h 131850"/>
                  <a:gd name="connsiteX69" fmla="*/ 32742 w 131046"/>
                  <a:gd name="connsiteY69" fmla="*/ 87492 h 131850"/>
                  <a:gd name="connsiteX70" fmla="*/ 21888 w 131046"/>
                  <a:gd name="connsiteY70" fmla="*/ 112616 h 131850"/>
                  <a:gd name="connsiteX71" fmla="*/ 21687 w 131046"/>
                  <a:gd name="connsiteY71" fmla="*/ 113621 h 131850"/>
                  <a:gd name="connsiteX72" fmla="*/ 21727 w 131046"/>
                  <a:gd name="connsiteY72" fmla="*/ 113942 h 131850"/>
                  <a:gd name="connsiteX73" fmla="*/ 21848 w 131046"/>
                  <a:gd name="connsiteY73" fmla="*/ 114626 h 131850"/>
                  <a:gd name="connsiteX74" fmla="*/ 21968 w 131046"/>
                  <a:gd name="connsiteY74" fmla="*/ 114947 h 131850"/>
                  <a:gd name="connsiteX75" fmla="*/ 22330 w 131046"/>
                  <a:gd name="connsiteY75" fmla="*/ 115510 h 131850"/>
                  <a:gd name="connsiteX76" fmla="*/ 22531 w 131046"/>
                  <a:gd name="connsiteY76" fmla="*/ 115792 h 131850"/>
                  <a:gd name="connsiteX77" fmla="*/ 22612 w 131046"/>
                  <a:gd name="connsiteY77" fmla="*/ 115872 h 131850"/>
                  <a:gd name="connsiteX78" fmla="*/ 36922 w 131046"/>
                  <a:gd name="connsiteY78" fmla="*/ 125600 h 131850"/>
                  <a:gd name="connsiteX79" fmla="*/ 37043 w 131046"/>
                  <a:gd name="connsiteY79" fmla="*/ 125640 h 131850"/>
                  <a:gd name="connsiteX80" fmla="*/ 38008 w 131046"/>
                  <a:gd name="connsiteY80" fmla="*/ 125881 h 131850"/>
                  <a:gd name="connsiteX81" fmla="*/ 38209 w 131046"/>
                  <a:gd name="connsiteY81" fmla="*/ 125922 h 131850"/>
                  <a:gd name="connsiteX82" fmla="*/ 38249 w 131046"/>
                  <a:gd name="connsiteY82" fmla="*/ 125922 h 131850"/>
                  <a:gd name="connsiteX83" fmla="*/ 39093 w 131046"/>
                  <a:gd name="connsiteY83" fmla="*/ 125761 h 131850"/>
                  <a:gd name="connsiteX84" fmla="*/ 39374 w 131046"/>
                  <a:gd name="connsiteY84" fmla="*/ 125721 h 131850"/>
                  <a:gd name="connsiteX85" fmla="*/ 40339 w 131046"/>
                  <a:gd name="connsiteY85" fmla="*/ 125077 h 131850"/>
                  <a:gd name="connsiteX86" fmla="*/ 58991 w 131046"/>
                  <a:gd name="connsiteY86" fmla="*/ 105581 h 131850"/>
                  <a:gd name="connsiteX87" fmla="*/ 62046 w 131046"/>
                  <a:gd name="connsiteY87" fmla="*/ 106064 h 131850"/>
                  <a:gd name="connsiteX88" fmla="*/ 74950 w 131046"/>
                  <a:gd name="connsiteY88" fmla="*/ 130263 h 131850"/>
                  <a:gd name="connsiteX89" fmla="*/ 75432 w 131046"/>
                  <a:gd name="connsiteY89" fmla="*/ 130906 h 131850"/>
                  <a:gd name="connsiteX90" fmla="*/ 75714 w 131046"/>
                  <a:gd name="connsiteY90" fmla="*/ 131147 h 131850"/>
                  <a:gd name="connsiteX91" fmla="*/ 76035 w 131046"/>
                  <a:gd name="connsiteY91" fmla="*/ 131389 h 131850"/>
                  <a:gd name="connsiteX92" fmla="*/ 76357 w 131046"/>
                  <a:gd name="connsiteY92" fmla="*/ 131549 h 131850"/>
                  <a:gd name="connsiteX93" fmla="*/ 76719 w 131046"/>
                  <a:gd name="connsiteY93" fmla="*/ 131710 h 131850"/>
                  <a:gd name="connsiteX94" fmla="*/ 77241 w 131046"/>
                  <a:gd name="connsiteY94" fmla="*/ 131791 h 131850"/>
                  <a:gd name="connsiteX95" fmla="*/ 77482 w 131046"/>
                  <a:gd name="connsiteY95" fmla="*/ 131831 h 131850"/>
                  <a:gd name="connsiteX96" fmla="*/ 77482 w 131046"/>
                  <a:gd name="connsiteY96" fmla="*/ 131831 h 131850"/>
                  <a:gd name="connsiteX97" fmla="*/ 77482 w 131046"/>
                  <a:gd name="connsiteY97" fmla="*/ 131831 h 131850"/>
                  <a:gd name="connsiteX98" fmla="*/ 77482 w 131046"/>
                  <a:gd name="connsiteY98" fmla="*/ 131831 h 131850"/>
                  <a:gd name="connsiteX99" fmla="*/ 77965 w 131046"/>
                  <a:gd name="connsiteY99" fmla="*/ 131791 h 131850"/>
                  <a:gd name="connsiteX100" fmla="*/ 78166 w 131046"/>
                  <a:gd name="connsiteY100" fmla="*/ 131750 h 131850"/>
                  <a:gd name="connsiteX101" fmla="*/ 78166 w 131046"/>
                  <a:gd name="connsiteY101" fmla="*/ 131750 h 131850"/>
                  <a:gd name="connsiteX102" fmla="*/ 94486 w 131046"/>
                  <a:gd name="connsiteY102" fmla="*/ 126645 h 131850"/>
                  <a:gd name="connsiteX103" fmla="*/ 94607 w 131046"/>
                  <a:gd name="connsiteY103" fmla="*/ 126565 h 131850"/>
                  <a:gd name="connsiteX104" fmla="*/ 94929 w 131046"/>
                  <a:gd name="connsiteY104" fmla="*/ 126364 h 131850"/>
                  <a:gd name="connsiteX105" fmla="*/ 95411 w 131046"/>
                  <a:gd name="connsiteY105" fmla="*/ 125922 h 131850"/>
                  <a:gd name="connsiteX106" fmla="*/ 95612 w 131046"/>
                  <a:gd name="connsiteY106" fmla="*/ 125640 h 131850"/>
                  <a:gd name="connsiteX107" fmla="*/ 95933 w 131046"/>
                  <a:gd name="connsiteY107" fmla="*/ 125037 h 131850"/>
                  <a:gd name="connsiteX108" fmla="*/ 96054 w 131046"/>
                  <a:gd name="connsiteY108" fmla="*/ 124716 h 131850"/>
                  <a:gd name="connsiteX109" fmla="*/ 96134 w 131046"/>
                  <a:gd name="connsiteY109" fmla="*/ 123670 h 131850"/>
                  <a:gd name="connsiteX110" fmla="*/ 92476 w 131046"/>
                  <a:gd name="connsiteY110" fmla="*/ 96938 h 131850"/>
                  <a:gd name="connsiteX111" fmla="*/ 94969 w 131046"/>
                  <a:gd name="connsiteY111" fmla="*/ 94647 h 131850"/>
                  <a:gd name="connsiteX112" fmla="*/ 122022 w 131046"/>
                  <a:gd name="connsiteY112" fmla="*/ 99391 h 131850"/>
                  <a:gd name="connsiteX113" fmla="*/ 122505 w 131046"/>
                  <a:gd name="connsiteY113" fmla="*/ 99431 h 131850"/>
                  <a:gd name="connsiteX114" fmla="*/ 122987 w 131046"/>
                  <a:gd name="connsiteY114" fmla="*/ 99350 h 131850"/>
                  <a:gd name="connsiteX115" fmla="*/ 123188 w 131046"/>
                  <a:gd name="connsiteY115" fmla="*/ 99310 h 131850"/>
                  <a:gd name="connsiteX116" fmla="*/ 124032 w 131046"/>
                  <a:gd name="connsiteY116" fmla="*/ 98948 h 131850"/>
                  <a:gd name="connsiteX117" fmla="*/ 124233 w 131046"/>
                  <a:gd name="connsiteY117" fmla="*/ 98788 h 131850"/>
                  <a:gd name="connsiteX118" fmla="*/ 124756 w 131046"/>
                  <a:gd name="connsiteY118" fmla="*/ 98265 h 131850"/>
                  <a:gd name="connsiteX119" fmla="*/ 124917 w 131046"/>
                  <a:gd name="connsiteY119" fmla="*/ 98024 h 131850"/>
                  <a:gd name="connsiteX120" fmla="*/ 124997 w 131046"/>
                  <a:gd name="connsiteY120" fmla="*/ 97903 h 131850"/>
                  <a:gd name="connsiteX121" fmla="*/ 131067 w 131046"/>
                  <a:gd name="connsiteY121" fmla="*/ 81703 h 131850"/>
                  <a:gd name="connsiteX122" fmla="*/ 129740 w 131046"/>
                  <a:gd name="connsiteY122" fmla="*/ 78367 h 131850"/>
                  <a:gd name="connsiteX123" fmla="*/ 31294 w 131046"/>
                  <a:gd name="connsiteY123" fmla="*/ 17185 h 131850"/>
                  <a:gd name="connsiteX124" fmla="*/ 52479 w 131046"/>
                  <a:gd name="connsiteY124" fmla="*/ 33747 h 131850"/>
                  <a:gd name="connsiteX125" fmla="*/ 53404 w 131046"/>
                  <a:gd name="connsiteY125" fmla="*/ 34229 h 131850"/>
                  <a:gd name="connsiteX126" fmla="*/ 53725 w 131046"/>
                  <a:gd name="connsiteY126" fmla="*/ 34269 h 131850"/>
                  <a:gd name="connsiteX127" fmla="*/ 54208 w 131046"/>
                  <a:gd name="connsiteY127" fmla="*/ 34350 h 131850"/>
                  <a:gd name="connsiteX128" fmla="*/ 54409 w 131046"/>
                  <a:gd name="connsiteY128" fmla="*/ 34309 h 131850"/>
                  <a:gd name="connsiteX129" fmla="*/ 54811 w 131046"/>
                  <a:gd name="connsiteY129" fmla="*/ 34229 h 131850"/>
                  <a:gd name="connsiteX130" fmla="*/ 55172 w 131046"/>
                  <a:gd name="connsiteY130" fmla="*/ 34149 h 131850"/>
                  <a:gd name="connsiteX131" fmla="*/ 60438 w 131046"/>
                  <a:gd name="connsiteY131" fmla="*/ 32742 h 131850"/>
                  <a:gd name="connsiteX132" fmla="*/ 61122 w 131046"/>
                  <a:gd name="connsiteY132" fmla="*/ 32500 h 131850"/>
                  <a:gd name="connsiteX133" fmla="*/ 61122 w 131046"/>
                  <a:gd name="connsiteY133" fmla="*/ 32500 h 131850"/>
                  <a:gd name="connsiteX134" fmla="*/ 61926 w 131046"/>
                  <a:gd name="connsiteY134" fmla="*/ 31938 h 131850"/>
                  <a:gd name="connsiteX135" fmla="*/ 62086 w 131046"/>
                  <a:gd name="connsiteY135" fmla="*/ 31777 h 131850"/>
                  <a:gd name="connsiteX136" fmla="*/ 62609 w 131046"/>
                  <a:gd name="connsiteY136" fmla="*/ 30892 h 131850"/>
                  <a:gd name="connsiteX137" fmla="*/ 71573 w 131046"/>
                  <a:gd name="connsiteY137" fmla="*/ 6050 h 131850"/>
                  <a:gd name="connsiteX138" fmla="*/ 83070 w 131046"/>
                  <a:gd name="connsiteY138" fmla="*/ 8060 h 131850"/>
                  <a:gd name="connsiteX139" fmla="*/ 83271 w 131046"/>
                  <a:gd name="connsiteY139" fmla="*/ 34953 h 131850"/>
                  <a:gd name="connsiteX140" fmla="*/ 83271 w 131046"/>
                  <a:gd name="connsiteY140" fmla="*/ 34953 h 131850"/>
                  <a:gd name="connsiteX141" fmla="*/ 83472 w 131046"/>
                  <a:gd name="connsiteY141" fmla="*/ 35917 h 131850"/>
                  <a:gd name="connsiteX142" fmla="*/ 83552 w 131046"/>
                  <a:gd name="connsiteY142" fmla="*/ 36118 h 131850"/>
                  <a:gd name="connsiteX143" fmla="*/ 84075 w 131046"/>
                  <a:gd name="connsiteY143" fmla="*/ 36922 h 131850"/>
                  <a:gd name="connsiteX144" fmla="*/ 84196 w 131046"/>
                  <a:gd name="connsiteY144" fmla="*/ 37003 h 131850"/>
                  <a:gd name="connsiteX145" fmla="*/ 84598 w 131046"/>
                  <a:gd name="connsiteY145" fmla="*/ 37324 h 131850"/>
                  <a:gd name="connsiteX146" fmla="*/ 88738 w 131046"/>
                  <a:gd name="connsiteY146" fmla="*/ 40339 h 131850"/>
                  <a:gd name="connsiteX147" fmla="*/ 89100 w 131046"/>
                  <a:gd name="connsiteY147" fmla="*/ 40540 h 131850"/>
                  <a:gd name="connsiteX148" fmla="*/ 89502 w 131046"/>
                  <a:gd name="connsiteY148" fmla="*/ 40781 h 131850"/>
                  <a:gd name="connsiteX149" fmla="*/ 90145 w 131046"/>
                  <a:gd name="connsiteY149" fmla="*/ 40942 h 131850"/>
                  <a:gd name="connsiteX150" fmla="*/ 90547 w 131046"/>
                  <a:gd name="connsiteY150" fmla="*/ 41022 h 131850"/>
                  <a:gd name="connsiteX151" fmla="*/ 90668 w 131046"/>
                  <a:gd name="connsiteY151" fmla="*/ 41022 h 131850"/>
                  <a:gd name="connsiteX152" fmla="*/ 91592 w 131046"/>
                  <a:gd name="connsiteY152" fmla="*/ 40862 h 131850"/>
                  <a:gd name="connsiteX153" fmla="*/ 116555 w 131046"/>
                  <a:gd name="connsiteY153" fmla="*/ 32179 h 131850"/>
                  <a:gd name="connsiteX154" fmla="*/ 122183 w 131046"/>
                  <a:gd name="connsiteY154" fmla="*/ 42389 h 131850"/>
                  <a:gd name="connsiteX155" fmla="*/ 101481 w 131046"/>
                  <a:gd name="connsiteY155" fmla="*/ 59474 h 131850"/>
                  <a:gd name="connsiteX156" fmla="*/ 100476 w 131046"/>
                  <a:gd name="connsiteY156" fmla="*/ 62046 h 131850"/>
                  <a:gd name="connsiteX157" fmla="*/ 100757 w 131046"/>
                  <a:gd name="connsiteY157" fmla="*/ 66307 h 131850"/>
                  <a:gd name="connsiteX158" fmla="*/ 102164 w 131046"/>
                  <a:gd name="connsiteY158" fmla="*/ 68800 h 131850"/>
                  <a:gd name="connsiteX159" fmla="*/ 124957 w 131046"/>
                  <a:gd name="connsiteY159" fmla="*/ 82145 h 131850"/>
                  <a:gd name="connsiteX160" fmla="*/ 120857 w 131046"/>
                  <a:gd name="connsiteY160" fmla="*/ 93079 h 131850"/>
                  <a:gd name="connsiteX161" fmla="*/ 94366 w 131046"/>
                  <a:gd name="connsiteY161" fmla="*/ 88497 h 131850"/>
                  <a:gd name="connsiteX162" fmla="*/ 93361 w 131046"/>
                  <a:gd name="connsiteY162" fmla="*/ 88537 h 131850"/>
                  <a:gd name="connsiteX163" fmla="*/ 93120 w 131046"/>
                  <a:gd name="connsiteY163" fmla="*/ 88577 h 131850"/>
                  <a:gd name="connsiteX164" fmla="*/ 92275 w 131046"/>
                  <a:gd name="connsiteY164" fmla="*/ 88939 h 131850"/>
                  <a:gd name="connsiteX165" fmla="*/ 92115 w 131046"/>
                  <a:gd name="connsiteY165" fmla="*/ 89060 h 131850"/>
                  <a:gd name="connsiteX166" fmla="*/ 91753 w 131046"/>
                  <a:gd name="connsiteY166" fmla="*/ 89381 h 131850"/>
                  <a:gd name="connsiteX167" fmla="*/ 87572 w 131046"/>
                  <a:gd name="connsiteY167" fmla="*/ 93240 h 131850"/>
                  <a:gd name="connsiteX168" fmla="*/ 87090 w 131046"/>
                  <a:gd name="connsiteY168" fmla="*/ 93723 h 131850"/>
                  <a:gd name="connsiteX169" fmla="*/ 87050 w 131046"/>
                  <a:gd name="connsiteY169" fmla="*/ 93763 h 131850"/>
                  <a:gd name="connsiteX170" fmla="*/ 86607 w 131046"/>
                  <a:gd name="connsiteY170" fmla="*/ 94647 h 131850"/>
                  <a:gd name="connsiteX171" fmla="*/ 86527 w 131046"/>
                  <a:gd name="connsiteY171" fmla="*/ 94888 h 131850"/>
                  <a:gd name="connsiteX172" fmla="*/ 86447 w 131046"/>
                  <a:gd name="connsiteY172" fmla="*/ 95893 h 131850"/>
                  <a:gd name="connsiteX173" fmla="*/ 90024 w 131046"/>
                  <a:gd name="connsiteY173" fmla="*/ 122103 h 131850"/>
                  <a:gd name="connsiteX174" fmla="*/ 78889 w 131046"/>
                  <a:gd name="connsiteY174" fmla="*/ 125560 h 131850"/>
                  <a:gd name="connsiteX175" fmla="*/ 66227 w 131046"/>
                  <a:gd name="connsiteY175" fmla="*/ 101883 h 131850"/>
                  <a:gd name="connsiteX176" fmla="*/ 65584 w 131046"/>
                  <a:gd name="connsiteY176" fmla="*/ 101119 h 131850"/>
                  <a:gd name="connsiteX177" fmla="*/ 65423 w 131046"/>
                  <a:gd name="connsiteY177" fmla="*/ 100958 h 131850"/>
                  <a:gd name="connsiteX178" fmla="*/ 64579 w 131046"/>
                  <a:gd name="connsiteY178" fmla="*/ 100516 h 131850"/>
                  <a:gd name="connsiteX179" fmla="*/ 64418 w 131046"/>
                  <a:gd name="connsiteY179" fmla="*/ 100476 h 131850"/>
                  <a:gd name="connsiteX180" fmla="*/ 63936 w 131046"/>
                  <a:gd name="connsiteY180" fmla="*/ 100355 h 131850"/>
                  <a:gd name="connsiteX181" fmla="*/ 58589 w 131046"/>
                  <a:gd name="connsiteY181" fmla="*/ 99511 h 131850"/>
                  <a:gd name="connsiteX182" fmla="*/ 57906 w 131046"/>
                  <a:gd name="connsiteY182" fmla="*/ 99431 h 131850"/>
                  <a:gd name="connsiteX183" fmla="*/ 57825 w 131046"/>
                  <a:gd name="connsiteY183" fmla="*/ 99431 h 131850"/>
                  <a:gd name="connsiteX184" fmla="*/ 56901 w 131046"/>
                  <a:gd name="connsiteY184" fmla="*/ 99632 h 131850"/>
                  <a:gd name="connsiteX185" fmla="*/ 56660 w 131046"/>
                  <a:gd name="connsiteY185" fmla="*/ 99752 h 131850"/>
                  <a:gd name="connsiteX186" fmla="*/ 55856 w 131046"/>
                  <a:gd name="connsiteY186" fmla="*/ 100315 h 131850"/>
                  <a:gd name="connsiteX187" fmla="*/ 37565 w 131046"/>
                  <a:gd name="connsiteY187" fmla="*/ 119409 h 131850"/>
                  <a:gd name="connsiteX188" fmla="*/ 27918 w 131046"/>
                  <a:gd name="connsiteY188" fmla="*/ 112857 h 131850"/>
                  <a:gd name="connsiteX189" fmla="*/ 38530 w 131046"/>
                  <a:gd name="connsiteY189" fmla="*/ 88256 h 131850"/>
                  <a:gd name="connsiteX190" fmla="*/ 38731 w 131046"/>
                  <a:gd name="connsiteY190" fmla="*/ 87251 h 131850"/>
                  <a:gd name="connsiteX191" fmla="*/ 38731 w 131046"/>
                  <a:gd name="connsiteY191" fmla="*/ 87009 h 131850"/>
                  <a:gd name="connsiteX192" fmla="*/ 38570 w 131046"/>
                  <a:gd name="connsiteY192" fmla="*/ 86085 h 131850"/>
                  <a:gd name="connsiteX193" fmla="*/ 38490 w 131046"/>
                  <a:gd name="connsiteY193" fmla="*/ 85964 h 131850"/>
                  <a:gd name="connsiteX194" fmla="*/ 38249 w 131046"/>
                  <a:gd name="connsiteY194" fmla="*/ 85482 h 131850"/>
                  <a:gd name="connsiteX195" fmla="*/ 35234 w 131046"/>
                  <a:gd name="connsiteY195" fmla="*/ 80015 h 131850"/>
                  <a:gd name="connsiteX196" fmla="*/ 34872 w 131046"/>
                  <a:gd name="connsiteY196" fmla="*/ 79412 h 131850"/>
                  <a:gd name="connsiteX197" fmla="*/ 34872 w 131046"/>
                  <a:gd name="connsiteY197" fmla="*/ 79372 h 131850"/>
                  <a:gd name="connsiteX198" fmla="*/ 34149 w 131046"/>
                  <a:gd name="connsiteY198" fmla="*/ 78729 h 131850"/>
                  <a:gd name="connsiteX199" fmla="*/ 33948 w 131046"/>
                  <a:gd name="connsiteY199" fmla="*/ 78608 h 131850"/>
                  <a:gd name="connsiteX200" fmla="*/ 32983 w 131046"/>
                  <a:gd name="connsiteY200" fmla="*/ 78286 h 131850"/>
                  <a:gd name="connsiteX201" fmla="*/ 6733 w 131046"/>
                  <a:gd name="connsiteY201" fmla="*/ 75432 h 131850"/>
                  <a:gd name="connsiteX202" fmla="*/ 6010 w 131046"/>
                  <a:gd name="connsiteY202" fmla="*/ 66347 h 131850"/>
                  <a:gd name="connsiteX203" fmla="*/ 6090 w 131046"/>
                  <a:gd name="connsiteY203" fmla="*/ 63775 h 131850"/>
                  <a:gd name="connsiteX204" fmla="*/ 32139 w 131046"/>
                  <a:gd name="connsiteY204" fmla="*/ 57343 h 131850"/>
                  <a:gd name="connsiteX205" fmla="*/ 33063 w 131046"/>
                  <a:gd name="connsiteY205" fmla="*/ 56901 h 131850"/>
                  <a:gd name="connsiteX206" fmla="*/ 33264 w 131046"/>
                  <a:gd name="connsiteY206" fmla="*/ 56780 h 131850"/>
                  <a:gd name="connsiteX207" fmla="*/ 33907 w 131046"/>
                  <a:gd name="connsiteY207" fmla="*/ 56057 h 131850"/>
                  <a:gd name="connsiteX208" fmla="*/ 33948 w 131046"/>
                  <a:gd name="connsiteY208" fmla="*/ 55936 h 131850"/>
                  <a:gd name="connsiteX209" fmla="*/ 34189 w 131046"/>
                  <a:gd name="connsiteY209" fmla="*/ 55454 h 131850"/>
                  <a:gd name="connsiteX210" fmla="*/ 36440 w 131046"/>
                  <a:gd name="connsiteY210" fmla="*/ 50188 h 131850"/>
                  <a:gd name="connsiteX211" fmla="*/ 36681 w 131046"/>
                  <a:gd name="connsiteY211" fmla="*/ 49504 h 131850"/>
                  <a:gd name="connsiteX212" fmla="*/ 36681 w 131046"/>
                  <a:gd name="connsiteY212" fmla="*/ 49464 h 131850"/>
                  <a:gd name="connsiteX213" fmla="*/ 36721 w 131046"/>
                  <a:gd name="connsiteY213" fmla="*/ 48499 h 131850"/>
                  <a:gd name="connsiteX214" fmla="*/ 36681 w 131046"/>
                  <a:gd name="connsiteY214" fmla="*/ 48258 h 131850"/>
                  <a:gd name="connsiteX215" fmla="*/ 36319 w 131046"/>
                  <a:gd name="connsiteY215" fmla="*/ 47293 h 131850"/>
                  <a:gd name="connsiteX216" fmla="*/ 22491 w 131046"/>
                  <a:gd name="connsiteY216" fmla="*/ 24823 h 131850"/>
                  <a:gd name="connsiteX217" fmla="*/ 31294 w 131046"/>
                  <a:gd name="connsiteY217" fmla="*/ 17185 h 13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</a:cxnLst>
                <a:rect l="l" t="t" r="r" b="b"/>
                <a:pathLst>
                  <a:path w="131046" h="131850">
                    <a:moveTo>
                      <a:pt x="129740" y="78367"/>
                    </a:moveTo>
                    <a:lnTo>
                      <a:pt x="106425" y="64740"/>
                    </a:lnTo>
                    <a:cubicBezTo>
                      <a:pt x="106385" y="64177"/>
                      <a:pt x="106345" y="63614"/>
                      <a:pt x="106305" y="63051"/>
                    </a:cubicBezTo>
                    <a:lnTo>
                      <a:pt x="127449" y="45605"/>
                    </a:lnTo>
                    <a:cubicBezTo>
                      <a:pt x="128414" y="44801"/>
                      <a:pt x="128735" y="43515"/>
                      <a:pt x="128293" y="42349"/>
                    </a:cubicBezTo>
                    <a:cubicBezTo>
                      <a:pt x="126203" y="36962"/>
                      <a:pt x="123389" y="31857"/>
                      <a:pt x="119932" y="27194"/>
                    </a:cubicBezTo>
                    <a:cubicBezTo>
                      <a:pt x="119892" y="27154"/>
                      <a:pt x="119852" y="27114"/>
                      <a:pt x="119811" y="27074"/>
                    </a:cubicBezTo>
                    <a:cubicBezTo>
                      <a:pt x="119731" y="26993"/>
                      <a:pt x="119651" y="26913"/>
                      <a:pt x="119570" y="26832"/>
                    </a:cubicBezTo>
                    <a:cubicBezTo>
                      <a:pt x="119409" y="26672"/>
                      <a:pt x="119249" y="26551"/>
                      <a:pt x="119048" y="26430"/>
                    </a:cubicBezTo>
                    <a:cubicBezTo>
                      <a:pt x="118927" y="26350"/>
                      <a:pt x="118847" y="26310"/>
                      <a:pt x="118726" y="26270"/>
                    </a:cubicBezTo>
                    <a:cubicBezTo>
                      <a:pt x="118525" y="26189"/>
                      <a:pt x="118324" y="26149"/>
                      <a:pt x="118083" y="26109"/>
                    </a:cubicBezTo>
                    <a:cubicBezTo>
                      <a:pt x="117962" y="26109"/>
                      <a:pt x="117842" y="26069"/>
                      <a:pt x="117721" y="26069"/>
                    </a:cubicBezTo>
                    <a:cubicBezTo>
                      <a:pt x="117359" y="26069"/>
                      <a:pt x="117038" y="26109"/>
                      <a:pt x="116716" y="26189"/>
                    </a:cubicBezTo>
                    <a:lnTo>
                      <a:pt x="91230" y="35033"/>
                    </a:lnTo>
                    <a:cubicBezTo>
                      <a:pt x="90507" y="34470"/>
                      <a:pt x="89783" y="33948"/>
                      <a:pt x="89019" y="33425"/>
                    </a:cubicBezTo>
                    <a:lnTo>
                      <a:pt x="88778" y="5969"/>
                    </a:lnTo>
                    <a:cubicBezTo>
                      <a:pt x="88778" y="5608"/>
                      <a:pt x="88698" y="5286"/>
                      <a:pt x="88577" y="4965"/>
                    </a:cubicBezTo>
                    <a:cubicBezTo>
                      <a:pt x="88537" y="4844"/>
                      <a:pt x="88457" y="4764"/>
                      <a:pt x="88416" y="4643"/>
                    </a:cubicBezTo>
                    <a:cubicBezTo>
                      <a:pt x="88336" y="4482"/>
                      <a:pt x="88215" y="4281"/>
                      <a:pt x="88095" y="4161"/>
                    </a:cubicBezTo>
                    <a:cubicBezTo>
                      <a:pt x="87974" y="4040"/>
                      <a:pt x="87854" y="3919"/>
                      <a:pt x="87733" y="3799"/>
                    </a:cubicBezTo>
                    <a:cubicBezTo>
                      <a:pt x="87653" y="3718"/>
                      <a:pt x="87532" y="3638"/>
                      <a:pt x="87411" y="3598"/>
                    </a:cubicBezTo>
                    <a:cubicBezTo>
                      <a:pt x="87210" y="3477"/>
                      <a:pt x="87050" y="3357"/>
                      <a:pt x="86849" y="3316"/>
                    </a:cubicBezTo>
                    <a:cubicBezTo>
                      <a:pt x="86849" y="3316"/>
                      <a:pt x="86849" y="3316"/>
                      <a:pt x="86808" y="3316"/>
                    </a:cubicBezTo>
                    <a:cubicBezTo>
                      <a:pt x="81462" y="1588"/>
                      <a:pt x="75714" y="583"/>
                      <a:pt x="69764" y="301"/>
                    </a:cubicBezTo>
                    <a:cubicBezTo>
                      <a:pt x="69724" y="301"/>
                      <a:pt x="69684" y="301"/>
                      <a:pt x="69604" y="342"/>
                    </a:cubicBezTo>
                    <a:cubicBezTo>
                      <a:pt x="69443" y="342"/>
                      <a:pt x="69282" y="382"/>
                      <a:pt x="69121" y="422"/>
                    </a:cubicBezTo>
                    <a:cubicBezTo>
                      <a:pt x="68960" y="462"/>
                      <a:pt x="68840" y="462"/>
                      <a:pt x="68719" y="543"/>
                    </a:cubicBezTo>
                    <a:cubicBezTo>
                      <a:pt x="68518" y="623"/>
                      <a:pt x="68357" y="703"/>
                      <a:pt x="68197" y="784"/>
                    </a:cubicBezTo>
                    <a:cubicBezTo>
                      <a:pt x="68076" y="864"/>
                      <a:pt x="67955" y="945"/>
                      <a:pt x="67835" y="1025"/>
                    </a:cubicBezTo>
                    <a:cubicBezTo>
                      <a:pt x="67714" y="1146"/>
                      <a:pt x="67553" y="1226"/>
                      <a:pt x="67473" y="1347"/>
                    </a:cubicBezTo>
                    <a:cubicBezTo>
                      <a:pt x="67272" y="1588"/>
                      <a:pt x="67071" y="1869"/>
                      <a:pt x="66950" y="2191"/>
                    </a:cubicBezTo>
                    <a:lnTo>
                      <a:pt x="57785" y="27476"/>
                    </a:lnTo>
                    <a:cubicBezTo>
                      <a:pt x="56780" y="27717"/>
                      <a:pt x="55775" y="27958"/>
                      <a:pt x="54811" y="28280"/>
                    </a:cubicBezTo>
                    <a:lnTo>
                      <a:pt x="33184" y="11356"/>
                    </a:lnTo>
                    <a:cubicBezTo>
                      <a:pt x="32902" y="11155"/>
                      <a:pt x="32581" y="10994"/>
                      <a:pt x="32259" y="10874"/>
                    </a:cubicBezTo>
                    <a:cubicBezTo>
                      <a:pt x="32139" y="10833"/>
                      <a:pt x="32058" y="10833"/>
                      <a:pt x="31938" y="10833"/>
                    </a:cubicBezTo>
                    <a:cubicBezTo>
                      <a:pt x="31696" y="10793"/>
                      <a:pt x="31455" y="10753"/>
                      <a:pt x="31214" y="10793"/>
                    </a:cubicBezTo>
                    <a:cubicBezTo>
                      <a:pt x="31093" y="10793"/>
                      <a:pt x="31013" y="10793"/>
                      <a:pt x="30892" y="10833"/>
                    </a:cubicBezTo>
                    <a:cubicBezTo>
                      <a:pt x="30651" y="10874"/>
                      <a:pt x="30450" y="10954"/>
                      <a:pt x="30209" y="11034"/>
                    </a:cubicBezTo>
                    <a:cubicBezTo>
                      <a:pt x="30089" y="11075"/>
                      <a:pt x="30008" y="11115"/>
                      <a:pt x="29928" y="11155"/>
                    </a:cubicBezTo>
                    <a:cubicBezTo>
                      <a:pt x="29888" y="11195"/>
                      <a:pt x="29847" y="11195"/>
                      <a:pt x="29807" y="11195"/>
                    </a:cubicBezTo>
                    <a:cubicBezTo>
                      <a:pt x="25104" y="14331"/>
                      <a:pt x="20722" y="18190"/>
                      <a:pt x="16823" y="22652"/>
                    </a:cubicBezTo>
                    <a:cubicBezTo>
                      <a:pt x="16783" y="22692"/>
                      <a:pt x="16783" y="22732"/>
                      <a:pt x="16743" y="22772"/>
                    </a:cubicBezTo>
                    <a:cubicBezTo>
                      <a:pt x="16662" y="22853"/>
                      <a:pt x="16622" y="22973"/>
                      <a:pt x="16542" y="23094"/>
                    </a:cubicBezTo>
                    <a:cubicBezTo>
                      <a:pt x="16421" y="23295"/>
                      <a:pt x="16341" y="23496"/>
                      <a:pt x="16260" y="23697"/>
                    </a:cubicBezTo>
                    <a:cubicBezTo>
                      <a:pt x="16220" y="23818"/>
                      <a:pt x="16180" y="23938"/>
                      <a:pt x="16180" y="24059"/>
                    </a:cubicBezTo>
                    <a:cubicBezTo>
                      <a:pt x="16140" y="24300"/>
                      <a:pt x="16140" y="24501"/>
                      <a:pt x="16140" y="24742"/>
                    </a:cubicBezTo>
                    <a:cubicBezTo>
                      <a:pt x="16140" y="24863"/>
                      <a:pt x="16140" y="24943"/>
                      <a:pt x="16180" y="25064"/>
                    </a:cubicBezTo>
                    <a:cubicBezTo>
                      <a:pt x="16260" y="25385"/>
                      <a:pt x="16341" y="25747"/>
                      <a:pt x="16542" y="26028"/>
                    </a:cubicBezTo>
                    <a:lnTo>
                      <a:pt x="30651" y="48982"/>
                    </a:lnTo>
                    <a:cubicBezTo>
                      <a:pt x="30169" y="49987"/>
                      <a:pt x="29727" y="51032"/>
                      <a:pt x="29325" y="52117"/>
                    </a:cubicBezTo>
                    <a:lnTo>
                      <a:pt x="2713" y="58710"/>
                    </a:lnTo>
                    <a:cubicBezTo>
                      <a:pt x="2392" y="58790"/>
                      <a:pt x="2070" y="58951"/>
                      <a:pt x="1789" y="59152"/>
                    </a:cubicBezTo>
                    <a:cubicBezTo>
                      <a:pt x="1668" y="59232"/>
                      <a:pt x="1548" y="59353"/>
                      <a:pt x="1427" y="59474"/>
                    </a:cubicBezTo>
                    <a:cubicBezTo>
                      <a:pt x="1306" y="59594"/>
                      <a:pt x="1186" y="59715"/>
                      <a:pt x="1105" y="59835"/>
                    </a:cubicBezTo>
                    <a:cubicBezTo>
                      <a:pt x="985" y="59956"/>
                      <a:pt x="904" y="60117"/>
                      <a:pt x="824" y="60278"/>
                    </a:cubicBezTo>
                    <a:cubicBezTo>
                      <a:pt x="744" y="60438"/>
                      <a:pt x="703" y="60599"/>
                      <a:pt x="623" y="60760"/>
                    </a:cubicBezTo>
                    <a:cubicBezTo>
                      <a:pt x="583" y="60881"/>
                      <a:pt x="543" y="61041"/>
                      <a:pt x="543" y="61162"/>
                    </a:cubicBezTo>
                    <a:cubicBezTo>
                      <a:pt x="543" y="61202"/>
                      <a:pt x="502" y="61282"/>
                      <a:pt x="502" y="61323"/>
                    </a:cubicBezTo>
                    <a:cubicBezTo>
                      <a:pt x="422" y="63011"/>
                      <a:pt x="301" y="64659"/>
                      <a:pt x="301" y="66347"/>
                    </a:cubicBezTo>
                    <a:cubicBezTo>
                      <a:pt x="301" y="70327"/>
                      <a:pt x="703" y="74347"/>
                      <a:pt x="1467" y="78568"/>
                    </a:cubicBezTo>
                    <a:cubicBezTo>
                      <a:pt x="1467" y="78608"/>
                      <a:pt x="1507" y="78688"/>
                      <a:pt x="1507" y="78729"/>
                    </a:cubicBezTo>
                    <a:cubicBezTo>
                      <a:pt x="1548" y="78849"/>
                      <a:pt x="1588" y="78970"/>
                      <a:pt x="1628" y="79090"/>
                    </a:cubicBezTo>
                    <a:cubicBezTo>
                      <a:pt x="1708" y="79291"/>
                      <a:pt x="1789" y="79492"/>
                      <a:pt x="1950" y="79693"/>
                    </a:cubicBezTo>
                    <a:cubicBezTo>
                      <a:pt x="2030" y="79814"/>
                      <a:pt x="2110" y="79894"/>
                      <a:pt x="2191" y="79975"/>
                    </a:cubicBezTo>
                    <a:cubicBezTo>
                      <a:pt x="2352" y="80136"/>
                      <a:pt x="2512" y="80296"/>
                      <a:pt x="2713" y="80417"/>
                    </a:cubicBezTo>
                    <a:cubicBezTo>
                      <a:pt x="2794" y="80497"/>
                      <a:pt x="2874" y="80538"/>
                      <a:pt x="2995" y="80618"/>
                    </a:cubicBezTo>
                    <a:cubicBezTo>
                      <a:pt x="3316" y="80779"/>
                      <a:pt x="3638" y="80899"/>
                      <a:pt x="4000" y="80940"/>
                    </a:cubicBezTo>
                    <a:lnTo>
                      <a:pt x="30812" y="83995"/>
                    </a:lnTo>
                    <a:cubicBezTo>
                      <a:pt x="31415" y="85201"/>
                      <a:pt x="32058" y="86406"/>
                      <a:pt x="32742" y="87492"/>
                    </a:cubicBezTo>
                    <a:lnTo>
                      <a:pt x="21888" y="112616"/>
                    </a:lnTo>
                    <a:cubicBezTo>
                      <a:pt x="21727" y="112937"/>
                      <a:pt x="21687" y="113299"/>
                      <a:pt x="21687" y="113621"/>
                    </a:cubicBezTo>
                    <a:cubicBezTo>
                      <a:pt x="21687" y="113741"/>
                      <a:pt x="21687" y="113822"/>
                      <a:pt x="21727" y="113942"/>
                    </a:cubicBezTo>
                    <a:cubicBezTo>
                      <a:pt x="21727" y="114184"/>
                      <a:pt x="21767" y="114385"/>
                      <a:pt x="21848" y="114626"/>
                    </a:cubicBezTo>
                    <a:cubicBezTo>
                      <a:pt x="21888" y="114746"/>
                      <a:pt x="21928" y="114867"/>
                      <a:pt x="21968" y="114947"/>
                    </a:cubicBezTo>
                    <a:cubicBezTo>
                      <a:pt x="22049" y="115148"/>
                      <a:pt x="22169" y="115349"/>
                      <a:pt x="22330" y="115510"/>
                    </a:cubicBezTo>
                    <a:cubicBezTo>
                      <a:pt x="22411" y="115591"/>
                      <a:pt x="22451" y="115711"/>
                      <a:pt x="22531" y="115792"/>
                    </a:cubicBezTo>
                    <a:cubicBezTo>
                      <a:pt x="22571" y="115832"/>
                      <a:pt x="22571" y="115872"/>
                      <a:pt x="22612" y="115872"/>
                    </a:cubicBezTo>
                    <a:cubicBezTo>
                      <a:pt x="26953" y="119731"/>
                      <a:pt x="31777" y="122987"/>
                      <a:pt x="36922" y="125600"/>
                    </a:cubicBezTo>
                    <a:cubicBezTo>
                      <a:pt x="36962" y="125640"/>
                      <a:pt x="37003" y="125600"/>
                      <a:pt x="37043" y="125640"/>
                    </a:cubicBezTo>
                    <a:cubicBezTo>
                      <a:pt x="37364" y="125761"/>
                      <a:pt x="37686" y="125841"/>
                      <a:pt x="38008" y="125881"/>
                    </a:cubicBezTo>
                    <a:cubicBezTo>
                      <a:pt x="38088" y="125881"/>
                      <a:pt x="38128" y="125922"/>
                      <a:pt x="38209" y="125922"/>
                    </a:cubicBezTo>
                    <a:cubicBezTo>
                      <a:pt x="38209" y="125922"/>
                      <a:pt x="38249" y="125922"/>
                      <a:pt x="38249" y="125922"/>
                    </a:cubicBezTo>
                    <a:cubicBezTo>
                      <a:pt x="38530" y="125922"/>
                      <a:pt x="38812" y="125841"/>
                      <a:pt x="39093" y="125761"/>
                    </a:cubicBezTo>
                    <a:cubicBezTo>
                      <a:pt x="39173" y="125721"/>
                      <a:pt x="39254" y="125721"/>
                      <a:pt x="39374" y="125721"/>
                    </a:cubicBezTo>
                    <a:cubicBezTo>
                      <a:pt x="39736" y="125560"/>
                      <a:pt x="40058" y="125359"/>
                      <a:pt x="40339" y="125077"/>
                    </a:cubicBezTo>
                    <a:lnTo>
                      <a:pt x="58991" y="105581"/>
                    </a:lnTo>
                    <a:cubicBezTo>
                      <a:pt x="59996" y="105782"/>
                      <a:pt x="61001" y="105943"/>
                      <a:pt x="62046" y="106064"/>
                    </a:cubicBezTo>
                    <a:lnTo>
                      <a:pt x="74950" y="130263"/>
                    </a:lnTo>
                    <a:cubicBezTo>
                      <a:pt x="75071" y="130504"/>
                      <a:pt x="75231" y="130705"/>
                      <a:pt x="75432" y="130906"/>
                    </a:cubicBezTo>
                    <a:cubicBezTo>
                      <a:pt x="75513" y="130987"/>
                      <a:pt x="75633" y="131067"/>
                      <a:pt x="75714" y="131147"/>
                    </a:cubicBezTo>
                    <a:cubicBezTo>
                      <a:pt x="75834" y="131228"/>
                      <a:pt x="75915" y="131308"/>
                      <a:pt x="76035" y="131389"/>
                    </a:cubicBezTo>
                    <a:cubicBezTo>
                      <a:pt x="76156" y="131469"/>
                      <a:pt x="76276" y="131469"/>
                      <a:pt x="76357" y="131549"/>
                    </a:cubicBezTo>
                    <a:cubicBezTo>
                      <a:pt x="76477" y="131590"/>
                      <a:pt x="76598" y="131670"/>
                      <a:pt x="76719" y="131710"/>
                    </a:cubicBezTo>
                    <a:cubicBezTo>
                      <a:pt x="76879" y="131750"/>
                      <a:pt x="77080" y="131750"/>
                      <a:pt x="77241" y="131791"/>
                    </a:cubicBezTo>
                    <a:cubicBezTo>
                      <a:pt x="77322" y="131791"/>
                      <a:pt x="77402" y="131831"/>
                      <a:pt x="77482" y="131831"/>
                    </a:cubicBezTo>
                    <a:cubicBezTo>
                      <a:pt x="77482" y="131831"/>
                      <a:pt x="77482" y="131831"/>
                      <a:pt x="77482" y="131831"/>
                    </a:cubicBezTo>
                    <a:cubicBezTo>
                      <a:pt x="77482" y="131831"/>
                      <a:pt x="77482" y="131831"/>
                      <a:pt x="77482" y="131831"/>
                    </a:cubicBezTo>
                    <a:cubicBezTo>
                      <a:pt x="77482" y="131831"/>
                      <a:pt x="77482" y="131831"/>
                      <a:pt x="77482" y="131831"/>
                    </a:cubicBezTo>
                    <a:cubicBezTo>
                      <a:pt x="77643" y="131831"/>
                      <a:pt x="77804" y="131831"/>
                      <a:pt x="77965" y="131791"/>
                    </a:cubicBezTo>
                    <a:cubicBezTo>
                      <a:pt x="78045" y="131791"/>
                      <a:pt x="78085" y="131750"/>
                      <a:pt x="78166" y="131750"/>
                    </a:cubicBezTo>
                    <a:cubicBezTo>
                      <a:pt x="78166" y="131750"/>
                      <a:pt x="78166" y="131750"/>
                      <a:pt x="78166" y="131750"/>
                    </a:cubicBezTo>
                    <a:cubicBezTo>
                      <a:pt x="83794" y="130745"/>
                      <a:pt x="89301" y="129057"/>
                      <a:pt x="94486" y="126645"/>
                    </a:cubicBezTo>
                    <a:cubicBezTo>
                      <a:pt x="94527" y="126605"/>
                      <a:pt x="94567" y="126565"/>
                      <a:pt x="94607" y="126565"/>
                    </a:cubicBezTo>
                    <a:cubicBezTo>
                      <a:pt x="94728" y="126525"/>
                      <a:pt x="94808" y="126444"/>
                      <a:pt x="94929" y="126364"/>
                    </a:cubicBezTo>
                    <a:cubicBezTo>
                      <a:pt x="95130" y="126243"/>
                      <a:pt x="95290" y="126082"/>
                      <a:pt x="95411" y="125922"/>
                    </a:cubicBezTo>
                    <a:cubicBezTo>
                      <a:pt x="95491" y="125841"/>
                      <a:pt x="95572" y="125721"/>
                      <a:pt x="95612" y="125640"/>
                    </a:cubicBezTo>
                    <a:cubicBezTo>
                      <a:pt x="95733" y="125439"/>
                      <a:pt x="95853" y="125238"/>
                      <a:pt x="95933" y="125037"/>
                    </a:cubicBezTo>
                    <a:cubicBezTo>
                      <a:pt x="95974" y="124917"/>
                      <a:pt x="96014" y="124836"/>
                      <a:pt x="96054" y="124716"/>
                    </a:cubicBezTo>
                    <a:cubicBezTo>
                      <a:pt x="96134" y="124394"/>
                      <a:pt x="96175" y="124032"/>
                      <a:pt x="96134" y="123670"/>
                    </a:cubicBezTo>
                    <a:lnTo>
                      <a:pt x="92476" y="96938"/>
                    </a:lnTo>
                    <a:cubicBezTo>
                      <a:pt x="93321" y="96215"/>
                      <a:pt x="94165" y="95451"/>
                      <a:pt x="94969" y="94647"/>
                    </a:cubicBezTo>
                    <a:lnTo>
                      <a:pt x="122022" y="99391"/>
                    </a:lnTo>
                    <a:cubicBezTo>
                      <a:pt x="122183" y="99431"/>
                      <a:pt x="122344" y="99431"/>
                      <a:pt x="122505" y="99431"/>
                    </a:cubicBezTo>
                    <a:cubicBezTo>
                      <a:pt x="122665" y="99431"/>
                      <a:pt x="122826" y="99391"/>
                      <a:pt x="122987" y="99350"/>
                    </a:cubicBezTo>
                    <a:cubicBezTo>
                      <a:pt x="123067" y="99350"/>
                      <a:pt x="123148" y="99350"/>
                      <a:pt x="123188" y="99310"/>
                    </a:cubicBezTo>
                    <a:cubicBezTo>
                      <a:pt x="123510" y="99230"/>
                      <a:pt x="123791" y="99109"/>
                      <a:pt x="124032" y="98948"/>
                    </a:cubicBezTo>
                    <a:cubicBezTo>
                      <a:pt x="124113" y="98908"/>
                      <a:pt x="124193" y="98828"/>
                      <a:pt x="124233" y="98788"/>
                    </a:cubicBezTo>
                    <a:cubicBezTo>
                      <a:pt x="124434" y="98627"/>
                      <a:pt x="124595" y="98466"/>
                      <a:pt x="124756" y="98265"/>
                    </a:cubicBezTo>
                    <a:cubicBezTo>
                      <a:pt x="124796" y="98185"/>
                      <a:pt x="124876" y="98104"/>
                      <a:pt x="124917" y="98024"/>
                    </a:cubicBezTo>
                    <a:cubicBezTo>
                      <a:pt x="124957" y="97984"/>
                      <a:pt x="124957" y="97943"/>
                      <a:pt x="124997" y="97903"/>
                    </a:cubicBezTo>
                    <a:cubicBezTo>
                      <a:pt x="127690" y="92919"/>
                      <a:pt x="129740" y="87452"/>
                      <a:pt x="131067" y="81703"/>
                    </a:cubicBezTo>
                    <a:cubicBezTo>
                      <a:pt x="131348" y="80256"/>
                      <a:pt x="130826" y="79010"/>
                      <a:pt x="129740" y="78367"/>
                    </a:cubicBezTo>
                    <a:close/>
                    <a:moveTo>
                      <a:pt x="31294" y="17185"/>
                    </a:moveTo>
                    <a:lnTo>
                      <a:pt x="52479" y="33747"/>
                    </a:lnTo>
                    <a:cubicBezTo>
                      <a:pt x="52760" y="33988"/>
                      <a:pt x="53082" y="34108"/>
                      <a:pt x="53404" y="34229"/>
                    </a:cubicBezTo>
                    <a:cubicBezTo>
                      <a:pt x="53524" y="34269"/>
                      <a:pt x="53605" y="34269"/>
                      <a:pt x="53725" y="34269"/>
                    </a:cubicBezTo>
                    <a:cubicBezTo>
                      <a:pt x="53886" y="34309"/>
                      <a:pt x="54047" y="34350"/>
                      <a:pt x="54208" y="34350"/>
                    </a:cubicBezTo>
                    <a:cubicBezTo>
                      <a:pt x="54288" y="34350"/>
                      <a:pt x="54328" y="34309"/>
                      <a:pt x="54409" y="34309"/>
                    </a:cubicBezTo>
                    <a:cubicBezTo>
                      <a:pt x="54529" y="34309"/>
                      <a:pt x="54650" y="34269"/>
                      <a:pt x="54811" y="34229"/>
                    </a:cubicBezTo>
                    <a:cubicBezTo>
                      <a:pt x="54931" y="34189"/>
                      <a:pt x="55052" y="34189"/>
                      <a:pt x="55172" y="34149"/>
                    </a:cubicBezTo>
                    <a:cubicBezTo>
                      <a:pt x="56901" y="33546"/>
                      <a:pt x="58670" y="33063"/>
                      <a:pt x="60438" y="32742"/>
                    </a:cubicBezTo>
                    <a:cubicBezTo>
                      <a:pt x="60679" y="32701"/>
                      <a:pt x="60921" y="32621"/>
                      <a:pt x="61122" y="32500"/>
                    </a:cubicBezTo>
                    <a:cubicBezTo>
                      <a:pt x="61122" y="32500"/>
                      <a:pt x="61122" y="32500"/>
                      <a:pt x="61122" y="32500"/>
                    </a:cubicBezTo>
                    <a:cubicBezTo>
                      <a:pt x="61403" y="32380"/>
                      <a:pt x="61684" y="32139"/>
                      <a:pt x="61926" y="31938"/>
                    </a:cubicBezTo>
                    <a:cubicBezTo>
                      <a:pt x="61966" y="31897"/>
                      <a:pt x="62046" y="31817"/>
                      <a:pt x="62086" y="31777"/>
                    </a:cubicBezTo>
                    <a:cubicBezTo>
                      <a:pt x="62287" y="31536"/>
                      <a:pt x="62488" y="31254"/>
                      <a:pt x="62609" y="30892"/>
                    </a:cubicBezTo>
                    <a:lnTo>
                      <a:pt x="71573" y="6050"/>
                    </a:lnTo>
                    <a:cubicBezTo>
                      <a:pt x="75553" y="6371"/>
                      <a:pt x="79412" y="7055"/>
                      <a:pt x="83070" y="8060"/>
                    </a:cubicBezTo>
                    <a:lnTo>
                      <a:pt x="83271" y="34953"/>
                    </a:lnTo>
                    <a:cubicBezTo>
                      <a:pt x="83271" y="34953"/>
                      <a:pt x="83271" y="34953"/>
                      <a:pt x="83271" y="34953"/>
                    </a:cubicBezTo>
                    <a:cubicBezTo>
                      <a:pt x="83271" y="35314"/>
                      <a:pt x="83351" y="35636"/>
                      <a:pt x="83472" y="35917"/>
                    </a:cubicBezTo>
                    <a:cubicBezTo>
                      <a:pt x="83512" y="35998"/>
                      <a:pt x="83512" y="36078"/>
                      <a:pt x="83552" y="36118"/>
                    </a:cubicBezTo>
                    <a:cubicBezTo>
                      <a:pt x="83673" y="36400"/>
                      <a:pt x="83874" y="36681"/>
                      <a:pt x="84075" y="36922"/>
                    </a:cubicBezTo>
                    <a:cubicBezTo>
                      <a:pt x="84115" y="36962"/>
                      <a:pt x="84155" y="36962"/>
                      <a:pt x="84196" y="37003"/>
                    </a:cubicBezTo>
                    <a:cubicBezTo>
                      <a:pt x="84316" y="37123"/>
                      <a:pt x="84437" y="37244"/>
                      <a:pt x="84598" y="37324"/>
                    </a:cubicBezTo>
                    <a:cubicBezTo>
                      <a:pt x="86085" y="38249"/>
                      <a:pt x="87492" y="39294"/>
                      <a:pt x="88738" y="40339"/>
                    </a:cubicBezTo>
                    <a:cubicBezTo>
                      <a:pt x="88859" y="40420"/>
                      <a:pt x="88979" y="40460"/>
                      <a:pt x="89100" y="40540"/>
                    </a:cubicBezTo>
                    <a:cubicBezTo>
                      <a:pt x="89220" y="40620"/>
                      <a:pt x="89341" y="40701"/>
                      <a:pt x="89502" y="40781"/>
                    </a:cubicBezTo>
                    <a:cubicBezTo>
                      <a:pt x="89703" y="40862"/>
                      <a:pt x="89904" y="40902"/>
                      <a:pt x="90145" y="40942"/>
                    </a:cubicBezTo>
                    <a:cubicBezTo>
                      <a:pt x="90266" y="40982"/>
                      <a:pt x="90386" y="41022"/>
                      <a:pt x="90547" y="41022"/>
                    </a:cubicBezTo>
                    <a:cubicBezTo>
                      <a:pt x="90587" y="41022"/>
                      <a:pt x="90627" y="41022"/>
                      <a:pt x="90668" y="41022"/>
                    </a:cubicBezTo>
                    <a:cubicBezTo>
                      <a:pt x="90989" y="41022"/>
                      <a:pt x="91311" y="40982"/>
                      <a:pt x="91592" y="40862"/>
                    </a:cubicBezTo>
                    <a:lnTo>
                      <a:pt x="116555" y="32179"/>
                    </a:lnTo>
                    <a:cubicBezTo>
                      <a:pt x="118766" y="35395"/>
                      <a:pt x="120656" y="38852"/>
                      <a:pt x="122183" y="42389"/>
                    </a:cubicBezTo>
                    <a:lnTo>
                      <a:pt x="101481" y="59474"/>
                    </a:lnTo>
                    <a:cubicBezTo>
                      <a:pt x="100717" y="60077"/>
                      <a:pt x="100355" y="61081"/>
                      <a:pt x="100476" y="62046"/>
                    </a:cubicBezTo>
                    <a:cubicBezTo>
                      <a:pt x="100677" y="63614"/>
                      <a:pt x="100757" y="64981"/>
                      <a:pt x="100757" y="66307"/>
                    </a:cubicBezTo>
                    <a:cubicBezTo>
                      <a:pt x="100757" y="67312"/>
                      <a:pt x="101280" y="68277"/>
                      <a:pt x="102164" y="68800"/>
                    </a:cubicBezTo>
                    <a:lnTo>
                      <a:pt x="124957" y="82145"/>
                    </a:lnTo>
                    <a:cubicBezTo>
                      <a:pt x="123912" y="85964"/>
                      <a:pt x="122545" y="89622"/>
                      <a:pt x="120857" y="93079"/>
                    </a:cubicBezTo>
                    <a:lnTo>
                      <a:pt x="94366" y="88497"/>
                    </a:lnTo>
                    <a:cubicBezTo>
                      <a:pt x="94044" y="88457"/>
                      <a:pt x="93682" y="88457"/>
                      <a:pt x="93361" y="88537"/>
                    </a:cubicBezTo>
                    <a:cubicBezTo>
                      <a:pt x="93280" y="88537"/>
                      <a:pt x="93200" y="88577"/>
                      <a:pt x="93120" y="88577"/>
                    </a:cubicBezTo>
                    <a:cubicBezTo>
                      <a:pt x="92838" y="88658"/>
                      <a:pt x="92517" y="88778"/>
                      <a:pt x="92275" y="88939"/>
                    </a:cubicBezTo>
                    <a:cubicBezTo>
                      <a:pt x="92235" y="88979"/>
                      <a:pt x="92195" y="89019"/>
                      <a:pt x="92115" y="89060"/>
                    </a:cubicBezTo>
                    <a:cubicBezTo>
                      <a:pt x="91994" y="89140"/>
                      <a:pt x="91873" y="89261"/>
                      <a:pt x="91753" y="89381"/>
                    </a:cubicBezTo>
                    <a:cubicBezTo>
                      <a:pt x="90467" y="90788"/>
                      <a:pt x="89060" y="92115"/>
                      <a:pt x="87572" y="93240"/>
                    </a:cubicBezTo>
                    <a:cubicBezTo>
                      <a:pt x="87371" y="93401"/>
                      <a:pt x="87210" y="93562"/>
                      <a:pt x="87090" y="93723"/>
                    </a:cubicBezTo>
                    <a:cubicBezTo>
                      <a:pt x="87090" y="93723"/>
                      <a:pt x="87050" y="93723"/>
                      <a:pt x="87050" y="93763"/>
                    </a:cubicBezTo>
                    <a:cubicBezTo>
                      <a:pt x="86849" y="94044"/>
                      <a:pt x="86728" y="94326"/>
                      <a:pt x="86607" y="94647"/>
                    </a:cubicBezTo>
                    <a:cubicBezTo>
                      <a:pt x="86567" y="94728"/>
                      <a:pt x="86567" y="94808"/>
                      <a:pt x="86527" y="94888"/>
                    </a:cubicBezTo>
                    <a:cubicBezTo>
                      <a:pt x="86447" y="95210"/>
                      <a:pt x="86406" y="95572"/>
                      <a:pt x="86447" y="95893"/>
                    </a:cubicBezTo>
                    <a:lnTo>
                      <a:pt x="90024" y="122103"/>
                    </a:lnTo>
                    <a:cubicBezTo>
                      <a:pt x="86447" y="123630"/>
                      <a:pt x="82708" y="124796"/>
                      <a:pt x="78889" y="125560"/>
                    </a:cubicBezTo>
                    <a:lnTo>
                      <a:pt x="66227" y="101883"/>
                    </a:lnTo>
                    <a:cubicBezTo>
                      <a:pt x="66066" y="101561"/>
                      <a:pt x="65825" y="101320"/>
                      <a:pt x="65584" y="101119"/>
                    </a:cubicBezTo>
                    <a:cubicBezTo>
                      <a:pt x="65544" y="101079"/>
                      <a:pt x="65463" y="100999"/>
                      <a:pt x="65423" y="100958"/>
                    </a:cubicBezTo>
                    <a:cubicBezTo>
                      <a:pt x="65182" y="100757"/>
                      <a:pt x="64900" y="100597"/>
                      <a:pt x="64579" y="100516"/>
                    </a:cubicBezTo>
                    <a:cubicBezTo>
                      <a:pt x="64539" y="100516"/>
                      <a:pt x="64458" y="100516"/>
                      <a:pt x="64418" y="100476"/>
                    </a:cubicBezTo>
                    <a:cubicBezTo>
                      <a:pt x="64257" y="100436"/>
                      <a:pt x="64096" y="100396"/>
                      <a:pt x="63936" y="100355"/>
                    </a:cubicBezTo>
                    <a:cubicBezTo>
                      <a:pt x="62127" y="100235"/>
                      <a:pt x="60318" y="99953"/>
                      <a:pt x="58589" y="99511"/>
                    </a:cubicBezTo>
                    <a:cubicBezTo>
                      <a:pt x="58348" y="99471"/>
                      <a:pt x="58147" y="99431"/>
                      <a:pt x="57906" y="99431"/>
                    </a:cubicBezTo>
                    <a:cubicBezTo>
                      <a:pt x="57866" y="99431"/>
                      <a:pt x="57866" y="99431"/>
                      <a:pt x="57825" y="99431"/>
                    </a:cubicBezTo>
                    <a:cubicBezTo>
                      <a:pt x="57504" y="99431"/>
                      <a:pt x="57182" y="99511"/>
                      <a:pt x="56901" y="99632"/>
                    </a:cubicBezTo>
                    <a:cubicBezTo>
                      <a:pt x="56820" y="99672"/>
                      <a:pt x="56740" y="99712"/>
                      <a:pt x="56660" y="99752"/>
                    </a:cubicBezTo>
                    <a:cubicBezTo>
                      <a:pt x="56378" y="99913"/>
                      <a:pt x="56057" y="100074"/>
                      <a:pt x="55856" y="100315"/>
                    </a:cubicBezTo>
                    <a:lnTo>
                      <a:pt x="37565" y="119409"/>
                    </a:lnTo>
                    <a:cubicBezTo>
                      <a:pt x="34149" y="117560"/>
                      <a:pt x="30892" y="115349"/>
                      <a:pt x="27918" y="112857"/>
                    </a:cubicBezTo>
                    <a:lnTo>
                      <a:pt x="38530" y="88256"/>
                    </a:lnTo>
                    <a:cubicBezTo>
                      <a:pt x="38651" y="87934"/>
                      <a:pt x="38731" y="87612"/>
                      <a:pt x="38731" y="87251"/>
                    </a:cubicBezTo>
                    <a:cubicBezTo>
                      <a:pt x="38731" y="87170"/>
                      <a:pt x="38731" y="87090"/>
                      <a:pt x="38731" y="87009"/>
                    </a:cubicBezTo>
                    <a:cubicBezTo>
                      <a:pt x="38731" y="86688"/>
                      <a:pt x="38651" y="86366"/>
                      <a:pt x="38570" y="86085"/>
                    </a:cubicBezTo>
                    <a:cubicBezTo>
                      <a:pt x="38570" y="86045"/>
                      <a:pt x="38530" y="86005"/>
                      <a:pt x="38490" y="85964"/>
                    </a:cubicBezTo>
                    <a:cubicBezTo>
                      <a:pt x="38410" y="85804"/>
                      <a:pt x="38369" y="85643"/>
                      <a:pt x="38249" y="85482"/>
                    </a:cubicBezTo>
                    <a:cubicBezTo>
                      <a:pt x="37123" y="83834"/>
                      <a:pt x="36118" y="81985"/>
                      <a:pt x="35234" y="80015"/>
                    </a:cubicBezTo>
                    <a:cubicBezTo>
                      <a:pt x="35154" y="79814"/>
                      <a:pt x="34993" y="79613"/>
                      <a:pt x="34872" y="79412"/>
                    </a:cubicBezTo>
                    <a:cubicBezTo>
                      <a:pt x="34872" y="79412"/>
                      <a:pt x="34872" y="79412"/>
                      <a:pt x="34872" y="79372"/>
                    </a:cubicBezTo>
                    <a:cubicBezTo>
                      <a:pt x="34671" y="79131"/>
                      <a:pt x="34430" y="78930"/>
                      <a:pt x="34149" y="78729"/>
                    </a:cubicBezTo>
                    <a:cubicBezTo>
                      <a:pt x="34068" y="78688"/>
                      <a:pt x="34028" y="78648"/>
                      <a:pt x="33948" y="78608"/>
                    </a:cubicBezTo>
                    <a:cubicBezTo>
                      <a:pt x="33666" y="78447"/>
                      <a:pt x="33345" y="78327"/>
                      <a:pt x="32983" y="78286"/>
                    </a:cubicBezTo>
                    <a:lnTo>
                      <a:pt x="6733" y="75432"/>
                    </a:lnTo>
                    <a:cubicBezTo>
                      <a:pt x="6251" y="72337"/>
                      <a:pt x="6010" y="69322"/>
                      <a:pt x="6010" y="66347"/>
                    </a:cubicBezTo>
                    <a:cubicBezTo>
                      <a:pt x="6010" y="65503"/>
                      <a:pt x="6050" y="64619"/>
                      <a:pt x="6090" y="63775"/>
                    </a:cubicBezTo>
                    <a:lnTo>
                      <a:pt x="32139" y="57343"/>
                    </a:lnTo>
                    <a:cubicBezTo>
                      <a:pt x="32460" y="57263"/>
                      <a:pt x="32782" y="57102"/>
                      <a:pt x="33063" y="56901"/>
                    </a:cubicBezTo>
                    <a:cubicBezTo>
                      <a:pt x="33144" y="56861"/>
                      <a:pt x="33184" y="56820"/>
                      <a:pt x="33264" y="56780"/>
                    </a:cubicBezTo>
                    <a:cubicBezTo>
                      <a:pt x="33505" y="56579"/>
                      <a:pt x="33747" y="56338"/>
                      <a:pt x="33907" y="56057"/>
                    </a:cubicBezTo>
                    <a:cubicBezTo>
                      <a:pt x="33948" y="56016"/>
                      <a:pt x="33948" y="55976"/>
                      <a:pt x="33948" y="55936"/>
                    </a:cubicBezTo>
                    <a:cubicBezTo>
                      <a:pt x="34028" y="55775"/>
                      <a:pt x="34108" y="55615"/>
                      <a:pt x="34189" y="55454"/>
                    </a:cubicBezTo>
                    <a:cubicBezTo>
                      <a:pt x="34832" y="53564"/>
                      <a:pt x="35596" y="51796"/>
                      <a:pt x="36440" y="50188"/>
                    </a:cubicBezTo>
                    <a:cubicBezTo>
                      <a:pt x="36560" y="49987"/>
                      <a:pt x="36641" y="49746"/>
                      <a:pt x="36681" y="49504"/>
                    </a:cubicBezTo>
                    <a:cubicBezTo>
                      <a:pt x="36681" y="49504"/>
                      <a:pt x="36681" y="49504"/>
                      <a:pt x="36681" y="49464"/>
                    </a:cubicBezTo>
                    <a:cubicBezTo>
                      <a:pt x="36761" y="49143"/>
                      <a:pt x="36761" y="48821"/>
                      <a:pt x="36721" y="48499"/>
                    </a:cubicBezTo>
                    <a:cubicBezTo>
                      <a:pt x="36721" y="48419"/>
                      <a:pt x="36681" y="48339"/>
                      <a:pt x="36681" y="48258"/>
                    </a:cubicBezTo>
                    <a:cubicBezTo>
                      <a:pt x="36601" y="47937"/>
                      <a:pt x="36520" y="47615"/>
                      <a:pt x="36319" y="47293"/>
                    </a:cubicBezTo>
                    <a:lnTo>
                      <a:pt x="22491" y="24823"/>
                    </a:lnTo>
                    <a:cubicBezTo>
                      <a:pt x="25265" y="22009"/>
                      <a:pt x="28199" y="19396"/>
                      <a:pt x="31294" y="171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40406E-69C9-434A-9E82-50923A754037}"/>
                </a:ext>
              </a:extLst>
            </p:cNvPr>
            <p:cNvSpPr txBox="1"/>
            <p:nvPr/>
          </p:nvSpPr>
          <p:spPr>
            <a:xfrm>
              <a:off x="286294" y="4543294"/>
              <a:ext cx="2731914" cy="929485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pPr algn="ctr"/>
              <a:r>
                <a:rPr lang="en-US" sz="20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Management &amp; </a:t>
              </a:r>
            </a:p>
            <a:p>
              <a:pPr algn="ctr"/>
              <a:r>
                <a:rPr lang="en-US" sz="20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Ecosystem Solutions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F47C16-9955-9144-AC8A-5E973D6D5E0A}"/>
              </a:ext>
            </a:extLst>
          </p:cNvPr>
          <p:cNvSpPr/>
          <p:nvPr/>
        </p:nvSpPr>
        <p:spPr>
          <a:xfrm>
            <a:off x="9128512" y="2635461"/>
            <a:ext cx="2749273" cy="2741599"/>
          </a:xfrm>
          <a:prstGeom prst="roundRect">
            <a:avLst>
              <a:gd name="adj" fmla="val 10182"/>
            </a:avLst>
          </a:prstGeom>
          <a:solidFill>
            <a:srgbClr val="9600C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ACD3EE-5315-BD4E-B742-B1AA820D0C04}"/>
              </a:ext>
            </a:extLst>
          </p:cNvPr>
          <p:cNvSpPr txBox="1"/>
          <p:nvPr/>
        </p:nvSpPr>
        <p:spPr>
          <a:xfrm>
            <a:off x="9128512" y="4113086"/>
            <a:ext cx="2777194" cy="1237262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F5 BIG-IP</a:t>
            </a:r>
          </a:p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iControl REST (Imperative API)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6C7F36C-F843-964F-A005-0E6D6BE4A6F9}"/>
              </a:ext>
            </a:extLst>
          </p:cNvPr>
          <p:cNvCxnSpPr>
            <a:cxnSpLocks/>
          </p:cNvCxnSpPr>
          <p:nvPr/>
        </p:nvCxnSpPr>
        <p:spPr>
          <a:xfrm>
            <a:off x="3018208" y="3153578"/>
            <a:ext cx="6123004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78632B7-3BEB-EE4C-9E07-FF339F57CC9D}"/>
              </a:ext>
            </a:extLst>
          </p:cNvPr>
          <p:cNvCxnSpPr>
            <a:cxnSpLocks/>
          </p:cNvCxnSpPr>
          <p:nvPr/>
        </p:nvCxnSpPr>
        <p:spPr>
          <a:xfrm>
            <a:off x="3018208" y="3498755"/>
            <a:ext cx="6136007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CDD349F-761D-AA4E-A5F9-A8F97A972D99}"/>
              </a:ext>
            </a:extLst>
          </p:cNvPr>
          <p:cNvCxnSpPr>
            <a:cxnSpLocks/>
          </p:cNvCxnSpPr>
          <p:nvPr/>
        </p:nvCxnSpPr>
        <p:spPr>
          <a:xfrm flipH="1">
            <a:off x="3018208" y="3843932"/>
            <a:ext cx="6109044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E98A366-68BE-0544-9210-C9DA12B512AF}"/>
              </a:ext>
            </a:extLst>
          </p:cNvPr>
          <p:cNvCxnSpPr>
            <a:cxnSpLocks/>
          </p:cNvCxnSpPr>
          <p:nvPr/>
        </p:nvCxnSpPr>
        <p:spPr>
          <a:xfrm>
            <a:off x="3018208" y="4189109"/>
            <a:ext cx="6123004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312D14F-99DE-CC4F-B7D6-44EB3A019E16}"/>
              </a:ext>
            </a:extLst>
          </p:cNvPr>
          <p:cNvCxnSpPr>
            <a:cxnSpLocks/>
          </p:cNvCxnSpPr>
          <p:nvPr/>
        </p:nvCxnSpPr>
        <p:spPr>
          <a:xfrm>
            <a:off x="3018208" y="4534286"/>
            <a:ext cx="6109044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E6F7539-1D6D-E54A-883B-3FF663D2E770}"/>
              </a:ext>
            </a:extLst>
          </p:cNvPr>
          <p:cNvCxnSpPr>
            <a:cxnSpLocks/>
          </p:cNvCxnSpPr>
          <p:nvPr/>
        </p:nvCxnSpPr>
        <p:spPr>
          <a:xfrm flipH="1">
            <a:off x="3018208" y="4879464"/>
            <a:ext cx="6109044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aphic 1238">
            <a:extLst>
              <a:ext uri="{FF2B5EF4-FFF2-40B4-BE49-F238E27FC236}">
                <a16:creationId xmlns:a16="http://schemas.microsoft.com/office/drawing/2014/main" id="{3ED2DD9F-F2B5-D94C-81A9-C526D940CBBB}"/>
              </a:ext>
            </a:extLst>
          </p:cNvPr>
          <p:cNvGrpSpPr/>
          <p:nvPr/>
        </p:nvGrpSpPr>
        <p:grpSpPr>
          <a:xfrm>
            <a:off x="9291091" y="2901599"/>
            <a:ext cx="1015325" cy="1015325"/>
            <a:chOff x="10568698" y="4277134"/>
            <a:chExt cx="280987" cy="280987"/>
          </a:xfrm>
          <a:solidFill>
            <a:schemeClr val="tx1"/>
          </a:solidFill>
        </p:grpSpPr>
        <p:sp>
          <p:nvSpPr>
            <p:cNvPr id="58" name="Freeform: Shape 1358">
              <a:extLst>
                <a:ext uri="{FF2B5EF4-FFF2-40B4-BE49-F238E27FC236}">
                  <a16:creationId xmlns:a16="http://schemas.microsoft.com/office/drawing/2014/main" id="{17510AFB-08C5-AF4A-8A9B-E2D3C0ACCBAD}"/>
                </a:ext>
              </a:extLst>
            </p:cNvPr>
            <p:cNvSpPr/>
            <p:nvPr/>
          </p:nvSpPr>
          <p:spPr>
            <a:xfrm>
              <a:off x="10643608" y="4379017"/>
              <a:ext cx="71151" cy="76779"/>
            </a:xfrm>
            <a:custGeom>
              <a:avLst/>
              <a:gdLst>
                <a:gd name="connsiteX0" fmla="*/ 301 w 71151"/>
                <a:gd name="connsiteY0" fmla="*/ 301 h 76778"/>
                <a:gd name="connsiteX1" fmla="*/ 7859 w 71151"/>
                <a:gd name="connsiteY1" fmla="*/ 301 h 76778"/>
                <a:gd name="connsiteX2" fmla="*/ 35596 w 71151"/>
                <a:gd name="connsiteY2" fmla="*/ 69443 h 76778"/>
                <a:gd name="connsiteX3" fmla="*/ 63453 w 71151"/>
                <a:gd name="connsiteY3" fmla="*/ 301 h 76778"/>
                <a:gd name="connsiteX4" fmla="*/ 71011 w 71151"/>
                <a:gd name="connsiteY4" fmla="*/ 301 h 76778"/>
                <a:gd name="connsiteX5" fmla="*/ 39696 w 71151"/>
                <a:gd name="connsiteY5" fmla="*/ 76799 h 76778"/>
                <a:gd name="connsiteX6" fmla="*/ 31616 w 71151"/>
                <a:gd name="connsiteY6" fmla="*/ 76799 h 76778"/>
                <a:gd name="connsiteX7" fmla="*/ 301 w 71151"/>
                <a:gd name="connsiteY7" fmla="*/ 301 h 7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51" h="76778">
                  <a:moveTo>
                    <a:pt x="301" y="301"/>
                  </a:moveTo>
                  <a:lnTo>
                    <a:pt x="7859" y="301"/>
                  </a:lnTo>
                  <a:lnTo>
                    <a:pt x="35596" y="69443"/>
                  </a:lnTo>
                  <a:lnTo>
                    <a:pt x="63453" y="301"/>
                  </a:lnTo>
                  <a:lnTo>
                    <a:pt x="71011" y="301"/>
                  </a:lnTo>
                  <a:lnTo>
                    <a:pt x="39696" y="76799"/>
                  </a:lnTo>
                  <a:lnTo>
                    <a:pt x="31616" y="76799"/>
                  </a:lnTo>
                  <a:lnTo>
                    <a:pt x="301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359">
              <a:extLst>
                <a:ext uri="{FF2B5EF4-FFF2-40B4-BE49-F238E27FC236}">
                  <a16:creationId xmlns:a16="http://schemas.microsoft.com/office/drawing/2014/main" id="{B1F670A6-DC04-5C42-84AA-37D72D9F54BD}"/>
                </a:ext>
              </a:extLst>
            </p:cNvPr>
            <p:cNvSpPr/>
            <p:nvPr/>
          </p:nvSpPr>
          <p:spPr>
            <a:xfrm>
              <a:off x="10725572" y="4379017"/>
              <a:ext cx="49042" cy="76779"/>
            </a:xfrm>
            <a:custGeom>
              <a:avLst/>
              <a:gdLst>
                <a:gd name="connsiteX0" fmla="*/ 301 w 49042"/>
                <a:gd name="connsiteY0" fmla="*/ 301 h 76778"/>
                <a:gd name="connsiteX1" fmla="*/ 48821 w 49042"/>
                <a:gd name="connsiteY1" fmla="*/ 301 h 76778"/>
                <a:gd name="connsiteX2" fmla="*/ 48821 w 49042"/>
                <a:gd name="connsiteY2" fmla="*/ 6251 h 76778"/>
                <a:gd name="connsiteX3" fmla="*/ 6854 w 49042"/>
                <a:gd name="connsiteY3" fmla="*/ 6251 h 76778"/>
                <a:gd name="connsiteX4" fmla="*/ 6854 w 49042"/>
                <a:gd name="connsiteY4" fmla="*/ 34591 h 76778"/>
                <a:gd name="connsiteX5" fmla="*/ 48017 w 49042"/>
                <a:gd name="connsiteY5" fmla="*/ 34591 h 76778"/>
                <a:gd name="connsiteX6" fmla="*/ 48017 w 49042"/>
                <a:gd name="connsiteY6" fmla="*/ 40540 h 76778"/>
                <a:gd name="connsiteX7" fmla="*/ 6854 w 49042"/>
                <a:gd name="connsiteY7" fmla="*/ 40540 h 76778"/>
                <a:gd name="connsiteX8" fmla="*/ 6854 w 49042"/>
                <a:gd name="connsiteY8" fmla="*/ 70810 h 76778"/>
                <a:gd name="connsiteX9" fmla="*/ 48821 w 49042"/>
                <a:gd name="connsiteY9" fmla="*/ 70810 h 76778"/>
                <a:gd name="connsiteX10" fmla="*/ 48821 w 49042"/>
                <a:gd name="connsiteY10" fmla="*/ 76759 h 76778"/>
                <a:gd name="connsiteX11" fmla="*/ 301 w 49042"/>
                <a:gd name="connsiteY11" fmla="*/ 76759 h 76778"/>
                <a:gd name="connsiteX12" fmla="*/ 301 w 49042"/>
                <a:gd name="connsiteY12" fmla="*/ 301 h 7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042" h="76778">
                  <a:moveTo>
                    <a:pt x="301" y="301"/>
                  </a:moveTo>
                  <a:lnTo>
                    <a:pt x="48821" y="301"/>
                  </a:lnTo>
                  <a:lnTo>
                    <a:pt x="48821" y="6251"/>
                  </a:lnTo>
                  <a:lnTo>
                    <a:pt x="6854" y="6251"/>
                  </a:lnTo>
                  <a:lnTo>
                    <a:pt x="6854" y="34591"/>
                  </a:lnTo>
                  <a:lnTo>
                    <a:pt x="48017" y="34591"/>
                  </a:lnTo>
                  <a:lnTo>
                    <a:pt x="48017" y="40540"/>
                  </a:lnTo>
                  <a:lnTo>
                    <a:pt x="6854" y="40540"/>
                  </a:lnTo>
                  <a:lnTo>
                    <a:pt x="6854" y="70810"/>
                  </a:lnTo>
                  <a:lnTo>
                    <a:pt x="48821" y="70810"/>
                  </a:lnTo>
                  <a:lnTo>
                    <a:pt x="48821" y="76759"/>
                  </a:lnTo>
                  <a:lnTo>
                    <a:pt x="301" y="76759"/>
                  </a:lnTo>
                  <a:lnTo>
                    <a:pt x="301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360">
              <a:extLst>
                <a:ext uri="{FF2B5EF4-FFF2-40B4-BE49-F238E27FC236}">
                  <a16:creationId xmlns:a16="http://schemas.microsoft.com/office/drawing/2014/main" id="{A2F1E40A-BB0C-2B4F-98E9-DA3B5ACCCA15}"/>
                </a:ext>
              </a:extLst>
            </p:cNvPr>
            <p:cNvSpPr/>
            <p:nvPr/>
          </p:nvSpPr>
          <p:spPr>
            <a:xfrm>
              <a:off x="10568397" y="4276833"/>
              <a:ext cx="281389" cy="281389"/>
            </a:xfrm>
            <a:custGeom>
              <a:avLst/>
              <a:gdLst>
                <a:gd name="connsiteX0" fmla="*/ 219705 w 281388"/>
                <a:gd name="connsiteY0" fmla="*/ 281208 h 281388"/>
                <a:gd name="connsiteX1" fmla="*/ 61765 w 281388"/>
                <a:gd name="connsiteY1" fmla="*/ 281208 h 281388"/>
                <a:gd name="connsiteX2" fmla="*/ 301 w 281388"/>
                <a:gd name="connsiteY2" fmla="*/ 219705 h 281388"/>
                <a:gd name="connsiteX3" fmla="*/ 301 w 281388"/>
                <a:gd name="connsiteY3" fmla="*/ 61765 h 281388"/>
                <a:gd name="connsiteX4" fmla="*/ 61765 w 281388"/>
                <a:gd name="connsiteY4" fmla="*/ 301 h 281388"/>
                <a:gd name="connsiteX5" fmla="*/ 219705 w 281388"/>
                <a:gd name="connsiteY5" fmla="*/ 301 h 281388"/>
                <a:gd name="connsiteX6" fmla="*/ 281168 w 281388"/>
                <a:gd name="connsiteY6" fmla="*/ 61765 h 281388"/>
                <a:gd name="connsiteX7" fmla="*/ 281168 w 281388"/>
                <a:gd name="connsiteY7" fmla="*/ 219705 h 281388"/>
                <a:gd name="connsiteX8" fmla="*/ 219705 w 281388"/>
                <a:gd name="connsiteY8" fmla="*/ 281208 h 281388"/>
                <a:gd name="connsiteX9" fmla="*/ 61765 w 281388"/>
                <a:gd name="connsiteY9" fmla="*/ 6050 h 281388"/>
                <a:gd name="connsiteX10" fmla="*/ 6010 w 281388"/>
                <a:gd name="connsiteY10" fmla="*/ 61805 h 281388"/>
                <a:gd name="connsiteX11" fmla="*/ 6010 w 281388"/>
                <a:gd name="connsiteY11" fmla="*/ 219745 h 281388"/>
                <a:gd name="connsiteX12" fmla="*/ 61765 w 281388"/>
                <a:gd name="connsiteY12" fmla="*/ 275500 h 281388"/>
                <a:gd name="connsiteX13" fmla="*/ 219705 w 281388"/>
                <a:gd name="connsiteY13" fmla="*/ 275500 h 281388"/>
                <a:gd name="connsiteX14" fmla="*/ 275460 w 281388"/>
                <a:gd name="connsiteY14" fmla="*/ 219745 h 281388"/>
                <a:gd name="connsiteX15" fmla="*/ 275460 w 281388"/>
                <a:gd name="connsiteY15" fmla="*/ 61765 h 281388"/>
                <a:gd name="connsiteX16" fmla="*/ 219705 w 281388"/>
                <a:gd name="connsiteY16" fmla="*/ 6010 h 281388"/>
                <a:gd name="connsiteX17" fmla="*/ 61765 w 281388"/>
                <a:gd name="connsiteY17" fmla="*/ 6010 h 28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1388" h="281388">
                  <a:moveTo>
                    <a:pt x="219705" y="281208"/>
                  </a:moveTo>
                  <a:lnTo>
                    <a:pt x="61765" y="281208"/>
                  </a:lnTo>
                  <a:cubicBezTo>
                    <a:pt x="27878" y="281208"/>
                    <a:pt x="301" y="253592"/>
                    <a:pt x="301" y="219705"/>
                  </a:cubicBezTo>
                  <a:lnTo>
                    <a:pt x="301" y="61765"/>
                  </a:lnTo>
                  <a:cubicBezTo>
                    <a:pt x="301" y="27878"/>
                    <a:pt x="27878" y="301"/>
                    <a:pt x="61765" y="301"/>
                  </a:cubicBezTo>
                  <a:lnTo>
                    <a:pt x="219705" y="301"/>
                  </a:lnTo>
                  <a:cubicBezTo>
                    <a:pt x="253592" y="301"/>
                    <a:pt x="281168" y="27878"/>
                    <a:pt x="281168" y="61765"/>
                  </a:cubicBezTo>
                  <a:lnTo>
                    <a:pt x="281168" y="219705"/>
                  </a:lnTo>
                  <a:cubicBezTo>
                    <a:pt x="281208" y="253592"/>
                    <a:pt x="253592" y="281208"/>
                    <a:pt x="219705" y="281208"/>
                  </a:cubicBezTo>
                  <a:close/>
                  <a:moveTo>
                    <a:pt x="61765" y="6050"/>
                  </a:moveTo>
                  <a:cubicBezTo>
                    <a:pt x="31013" y="6050"/>
                    <a:pt x="6010" y="31053"/>
                    <a:pt x="6010" y="61805"/>
                  </a:cubicBezTo>
                  <a:lnTo>
                    <a:pt x="6010" y="219745"/>
                  </a:lnTo>
                  <a:cubicBezTo>
                    <a:pt x="6010" y="250497"/>
                    <a:pt x="31013" y="275500"/>
                    <a:pt x="61765" y="275500"/>
                  </a:cubicBezTo>
                  <a:lnTo>
                    <a:pt x="219705" y="275500"/>
                  </a:lnTo>
                  <a:cubicBezTo>
                    <a:pt x="250456" y="275500"/>
                    <a:pt x="275460" y="250497"/>
                    <a:pt x="275460" y="219745"/>
                  </a:cubicBezTo>
                  <a:lnTo>
                    <a:pt x="275460" y="61765"/>
                  </a:lnTo>
                  <a:cubicBezTo>
                    <a:pt x="275460" y="31013"/>
                    <a:pt x="250456" y="6010"/>
                    <a:pt x="219705" y="6010"/>
                  </a:cubicBezTo>
                  <a:lnTo>
                    <a:pt x="61765" y="60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aphic 1226">
            <a:extLst>
              <a:ext uri="{FF2B5EF4-FFF2-40B4-BE49-F238E27FC236}">
                <a16:creationId xmlns:a16="http://schemas.microsoft.com/office/drawing/2014/main" id="{062A246A-E4BB-3544-AC3F-F264D5DF22C6}"/>
              </a:ext>
            </a:extLst>
          </p:cNvPr>
          <p:cNvGrpSpPr/>
          <p:nvPr/>
        </p:nvGrpSpPr>
        <p:grpSpPr>
          <a:xfrm>
            <a:off x="10556926" y="3028118"/>
            <a:ext cx="1162327" cy="713408"/>
            <a:chOff x="8782119" y="4317332"/>
            <a:chExt cx="326813" cy="200590"/>
          </a:xfrm>
          <a:solidFill>
            <a:schemeClr val="tx1"/>
          </a:solidFill>
        </p:grpSpPr>
        <p:sp>
          <p:nvSpPr>
            <p:cNvPr id="62" name="Freeform: Shape 1341">
              <a:extLst>
                <a:ext uri="{FF2B5EF4-FFF2-40B4-BE49-F238E27FC236}">
                  <a16:creationId xmlns:a16="http://schemas.microsoft.com/office/drawing/2014/main" id="{D7AAF2F7-B4C9-D643-89DD-A2B700A524AD}"/>
                </a:ext>
              </a:extLst>
            </p:cNvPr>
            <p:cNvSpPr/>
            <p:nvPr/>
          </p:nvSpPr>
          <p:spPr>
            <a:xfrm>
              <a:off x="9068432" y="4466086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5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342">
              <a:extLst>
                <a:ext uri="{FF2B5EF4-FFF2-40B4-BE49-F238E27FC236}">
                  <a16:creationId xmlns:a16="http://schemas.microsoft.com/office/drawing/2014/main" id="{2099EE70-1F7C-1042-AC50-D4F90483A05C}"/>
                </a:ext>
              </a:extLst>
            </p:cNvPr>
            <p:cNvSpPr/>
            <p:nvPr/>
          </p:nvSpPr>
          <p:spPr>
            <a:xfrm>
              <a:off x="9034062" y="4466086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23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343">
              <a:extLst>
                <a:ext uri="{FF2B5EF4-FFF2-40B4-BE49-F238E27FC236}">
                  <a16:creationId xmlns:a16="http://schemas.microsoft.com/office/drawing/2014/main" id="{24A30656-AE45-3A48-88E9-D26CBBE8919D}"/>
                </a:ext>
              </a:extLst>
            </p:cNvPr>
            <p:cNvSpPr/>
            <p:nvPr/>
          </p:nvSpPr>
          <p:spPr>
            <a:xfrm>
              <a:off x="8999653" y="4466086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344">
              <a:extLst>
                <a:ext uri="{FF2B5EF4-FFF2-40B4-BE49-F238E27FC236}">
                  <a16:creationId xmlns:a16="http://schemas.microsoft.com/office/drawing/2014/main" id="{0F4F315C-607D-5842-9DE8-094C037842A6}"/>
                </a:ext>
              </a:extLst>
            </p:cNvPr>
            <p:cNvSpPr/>
            <p:nvPr/>
          </p:nvSpPr>
          <p:spPr>
            <a:xfrm>
              <a:off x="9068432" y="4397307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5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345">
              <a:extLst>
                <a:ext uri="{FF2B5EF4-FFF2-40B4-BE49-F238E27FC236}">
                  <a16:creationId xmlns:a16="http://schemas.microsoft.com/office/drawing/2014/main" id="{F19A935D-7C42-414F-83DB-461548992CF0}"/>
                </a:ext>
              </a:extLst>
            </p:cNvPr>
            <p:cNvSpPr/>
            <p:nvPr/>
          </p:nvSpPr>
          <p:spPr>
            <a:xfrm>
              <a:off x="9034062" y="4397307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23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346">
              <a:extLst>
                <a:ext uri="{FF2B5EF4-FFF2-40B4-BE49-F238E27FC236}">
                  <a16:creationId xmlns:a16="http://schemas.microsoft.com/office/drawing/2014/main" id="{F78DCD9C-9215-1541-AE9B-BE6473DDD0C0}"/>
                </a:ext>
              </a:extLst>
            </p:cNvPr>
            <p:cNvSpPr/>
            <p:nvPr/>
          </p:nvSpPr>
          <p:spPr>
            <a:xfrm>
              <a:off x="8999653" y="4397307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347">
              <a:extLst>
                <a:ext uri="{FF2B5EF4-FFF2-40B4-BE49-F238E27FC236}">
                  <a16:creationId xmlns:a16="http://schemas.microsoft.com/office/drawing/2014/main" id="{16C51947-299C-B44E-A2E9-B38620FCD4D5}"/>
                </a:ext>
              </a:extLst>
            </p:cNvPr>
            <p:cNvSpPr/>
            <p:nvPr/>
          </p:nvSpPr>
          <p:spPr>
            <a:xfrm>
              <a:off x="9068432" y="4328527"/>
              <a:ext cx="6030" cy="40600"/>
            </a:xfrm>
            <a:custGeom>
              <a:avLst/>
              <a:gdLst>
                <a:gd name="connsiteX0" fmla="*/ 3156 w 6029"/>
                <a:gd name="connsiteY0" fmla="*/ 40379 h 40600"/>
                <a:gd name="connsiteX1" fmla="*/ 301 w 6029"/>
                <a:gd name="connsiteY1" fmla="*/ 3752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37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379"/>
                  </a:moveTo>
                  <a:cubicBezTo>
                    <a:pt x="1588" y="40379"/>
                    <a:pt x="301" y="39093"/>
                    <a:pt x="301" y="3752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50" y="39093"/>
                    <a:pt x="4764" y="40379"/>
                    <a:pt x="3156" y="403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1348">
              <a:extLst>
                <a:ext uri="{FF2B5EF4-FFF2-40B4-BE49-F238E27FC236}">
                  <a16:creationId xmlns:a16="http://schemas.microsoft.com/office/drawing/2014/main" id="{438AB343-5BD6-2147-8525-9355ADAA770F}"/>
                </a:ext>
              </a:extLst>
            </p:cNvPr>
            <p:cNvSpPr/>
            <p:nvPr/>
          </p:nvSpPr>
          <p:spPr>
            <a:xfrm>
              <a:off x="9034062" y="4328527"/>
              <a:ext cx="6030" cy="40600"/>
            </a:xfrm>
            <a:custGeom>
              <a:avLst/>
              <a:gdLst>
                <a:gd name="connsiteX0" fmla="*/ 3156 w 6029"/>
                <a:gd name="connsiteY0" fmla="*/ 40379 h 40600"/>
                <a:gd name="connsiteX1" fmla="*/ 301 w 6029"/>
                <a:gd name="connsiteY1" fmla="*/ 3752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37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379"/>
                  </a:moveTo>
                  <a:cubicBezTo>
                    <a:pt x="1588" y="40379"/>
                    <a:pt x="301" y="39093"/>
                    <a:pt x="301" y="3752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093"/>
                    <a:pt x="4723" y="40379"/>
                    <a:pt x="3156" y="403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349">
              <a:extLst>
                <a:ext uri="{FF2B5EF4-FFF2-40B4-BE49-F238E27FC236}">
                  <a16:creationId xmlns:a16="http://schemas.microsoft.com/office/drawing/2014/main" id="{2B929C0D-35DD-224A-9DA0-33CC15ACCC03}"/>
                </a:ext>
              </a:extLst>
            </p:cNvPr>
            <p:cNvSpPr/>
            <p:nvPr/>
          </p:nvSpPr>
          <p:spPr>
            <a:xfrm>
              <a:off x="8999653" y="4328527"/>
              <a:ext cx="6030" cy="40600"/>
            </a:xfrm>
            <a:custGeom>
              <a:avLst/>
              <a:gdLst>
                <a:gd name="connsiteX0" fmla="*/ 3156 w 6029"/>
                <a:gd name="connsiteY0" fmla="*/ 40379 h 40600"/>
                <a:gd name="connsiteX1" fmla="*/ 301 w 6029"/>
                <a:gd name="connsiteY1" fmla="*/ 3752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37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379"/>
                  </a:moveTo>
                  <a:cubicBezTo>
                    <a:pt x="1588" y="40379"/>
                    <a:pt x="301" y="39093"/>
                    <a:pt x="301" y="3752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093"/>
                    <a:pt x="4764" y="40379"/>
                    <a:pt x="3156" y="403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350">
              <a:extLst>
                <a:ext uri="{FF2B5EF4-FFF2-40B4-BE49-F238E27FC236}">
                  <a16:creationId xmlns:a16="http://schemas.microsoft.com/office/drawing/2014/main" id="{861A011B-7DA6-8B42-A655-7CCAFCB0C573}"/>
                </a:ext>
              </a:extLst>
            </p:cNvPr>
            <p:cNvSpPr/>
            <p:nvPr/>
          </p:nvSpPr>
          <p:spPr>
            <a:xfrm>
              <a:off x="8801877" y="4337090"/>
              <a:ext cx="23315" cy="23315"/>
            </a:xfrm>
            <a:custGeom>
              <a:avLst/>
              <a:gdLst>
                <a:gd name="connsiteX0" fmla="*/ 11758 w 23315"/>
                <a:gd name="connsiteY0" fmla="*/ 6050 h 23315"/>
                <a:gd name="connsiteX1" fmla="*/ 17506 w 23315"/>
                <a:gd name="connsiteY1" fmla="*/ 11798 h 23315"/>
                <a:gd name="connsiteX2" fmla="*/ 11758 w 23315"/>
                <a:gd name="connsiteY2" fmla="*/ 17547 h 23315"/>
                <a:gd name="connsiteX3" fmla="*/ 6010 w 23315"/>
                <a:gd name="connsiteY3" fmla="*/ 11798 h 23315"/>
                <a:gd name="connsiteX4" fmla="*/ 11758 w 23315"/>
                <a:gd name="connsiteY4" fmla="*/ 6050 h 23315"/>
                <a:gd name="connsiteX5" fmla="*/ 11758 w 23315"/>
                <a:gd name="connsiteY5" fmla="*/ 301 h 23315"/>
                <a:gd name="connsiteX6" fmla="*/ 301 w 23315"/>
                <a:gd name="connsiteY6" fmla="*/ 11758 h 23315"/>
                <a:gd name="connsiteX7" fmla="*/ 11758 w 23315"/>
                <a:gd name="connsiteY7" fmla="*/ 23255 h 23315"/>
                <a:gd name="connsiteX8" fmla="*/ 23255 w 23315"/>
                <a:gd name="connsiteY8" fmla="*/ 11758 h 23315"/>
                <a:gd name="connsiteX9" fmla="*/ 11758 w 23315"/>
                <a:gd name="connsiteY9" fmla="*/ 301 h 23315"/>
                <a:gd name="connsiteX10" fmla="*/ 11758 w 23315"/>
                <a:gd name="connsiteY10" fmla="*/ 301 h 2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15" h="23315">
                  <a:moveTo>
                    <a:pt x="11758" y="6050"/>
                  </a:moveTo>
                  <a:cubicBezTo>
                    <a:pt x="14934" y="6050"/>
                    <a:pt x="17506" y="8623"/>
                    <a:pt x="17506" y="11798"/>
                  </a:cubicBezTo>
                  <a:cubicBezTo>
                    <a:pt x="17506" y="14974"/>
                    <a:pt x="14934" y="17547"/>
                    <a:pt x="11758" y="17547"/>
                  </a:cubicBezTo>
                  <a:cubicBezTo>
                    <a:pt x="8582" y="17547"/>
                    <a:pt x="6010" y="14974"/>
                    <a:pt x="6010" y="11798"/>
                  </a:cubicBezTo>
                  <a:cubicBezTo>
                    <a:pt x="6010" y="8623"/>
                    <a:pt x="8623" y="6050"/>
                    <a:pt x="11758" y="6050"/>
                  </a:cubicBezTo>
                  <a:moveTo>
                    <a:pt x="11758" y="301"/>
                  </a:moveTo>
                  <a:cubicBezTo>
                    <a:pt x="5447" y="301"/>
                    <a:pt x="301" y="5447"/>
                    <a:pt x="301" y="11758"/>
                  </a:cubicBezTo>
                  <a:cubicBezTo>
                    <a:pt x="301" y="18069"/>
                    <a:pt x="5447" y="23255"/>
                    <a:pt x="11758" y="23255"/>
                  </a:cubicBezTo>
                  <a:cubicBezTo>
                    <a:pt x="18069" y="23255"/>
                    <a:pt x="23255" y="18109"/>
                    <a:pt x="23255" y="11758"/>
                  </a:cubicBezTo>
                  <a:cubicBezTo>
                    <a:pt x="23255" y="5407"/>
                    <a:pt x="18109" y="301"/>
                    <a:pt x="11758" y="301"/>
                  </a:cubicBezTo>
                  <a:lnTo>
                    <a:pt x="11758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351">
              <a:extLst>
                <a:ext uri="{FF2B5EF4-FFF2-40B4-BE49-F238E27FC236}">
                  <a16:creationId xmlns:a16="http://schemas.microsoft.com/office/drawing/2014/main" id="{D0ECAA42-8323-2E4F-B7FF-C075E6334020}"/>
                </a:ext>
              </a:extLst>
            </p:cNvPr>
            <p:cNvSpPr/>
            <p:nvPr/>
          </p:nvSpPr>
          <p:spPr>
            <a:xfrm>
              <a:off x="8801877" y="4405869"/>
              <a:ext cx="23315" cy="23315"/>
            </a:xfrm>
            <a:custGeom>
              <a:avLst/>
              <a:gdLst>
                <a:gd name="connsiteX0" fmla="*/ 11758 w 23315"/>
                <a:gd name="connsiteY0" fmla="*/ 6050 h 23315"/>
                <a:gd name="connsiteX1" fmla="*/ 17506 w 23315"/>
                <a:gd name="connsiteY1" fmla="*/ 11798 h 23315"/>
                <a:gd name="connsiteX2" fmla="*/ 11758 w 23315"/>
                <a:gd name="connsiteY2" fmla="*/ 17547 h 23315"/>
                <a:gd name="connsiteX3" fmla="*/ 6010 w 23315"/>
                <a:gd name="connsiteY3" fmla="*/ 11798 h 23315"/>
                <a:gd name="connsiteX4" fmla="*/ 11758 w 23315"/>
                <a:gd name="connsiteY4" fmla="*/ 6050 h 23315"/>
                <a:gd name="connsiteX5" fmla="*/ 11758 w 23315"/>
                <a:gd name="connsiteY5" fmla="*/ 301 h 23315"/>
                <a:gd name="connsiteX6" fmla="*/ 301 w 23315"/>
                <a:gd name="connsiteY6" fmla="*/ 11758 h 23315"/>
                <a:gd name="connsiteX7" fmla="*/ 11758 w 23315"/>
                <a:gd name="connsiteY7" fmla="*/ 23215 h 23315"/>
                <a:gd name="connsiteX8" fmla="*/ 23215 w 23315"/>
                <a:gd name="connsiteY8" fmla="*/ 11758 h 23315"/>
                <a:gd name="connsiteX9" fmla="*/ 11758 w 23315"/>
                <a:gd name="connsiteY9" fmla="*/ 301 h 23315"/>
                <a:gd name="connsiteX10" fmla="*/ 11758 w 23315"/>
                <a:gd name="connsiteY10" fmla="*/ 301 h 2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15" h="23315">
                  <a:moveTo>
                    <a:pt x="11758" y="6050"/>
                  </a:moveTo>
                  <a:cubicBezTo>
                    <a:pt x="14934" y="6050"/>
                    <a:pt x="17506" y="8623"/>
                    <a:pt x="17506" y="11798"/>
                  </a:cubicBezTo>
                  <a:cubicBezTo>
                    <a:pt x="17506" y="14974"/>
                    <a:pt x="14934" y="17547"/>
                    <a:pt x="11758" y="17547"/>
                  </a:cubicBezTo>
                  <a:cubicBezTo>
                    <a:pt x="8582" y="17547"/>
                    <a:pt x="6010" y="14974"/>
                    <a:pt x="6010" y="11798"/>
                  </a:cubicBezTo>
                  <a:cubicBezTo>
                    <a:pt x="6050" y="8623"/>
                    <a:pt x="8623" y="6050"/>
                    <a:pt x="11758" y="6050"/>
                  </a:cubicBezTo>
                  <a:moveTo>
                    <a:pt x="11758" y="301"/>
                  </a:moveTo>
                  <a:cubicBezTo>
                    <a:pt x="5447" y="301"/>
                    <a:pt x="301" y="5447"/>
                    <a:pt x="301" y="11758"/>
                  </a:cubicBezTo>
                  <a:cubicBezTo>
                    <a:pt x="301" y="18069"/>
                    <a:pt x="5447" y="23215"/>
                    <a:pt x="11758" y="23215"/>
                  </a:cubicBezTo>
                  <a:cubicBezTo>
                    <a:pt x="18069" y="23215"/>
                    <a:pt x="23215" y="18069"/>
                    <a:pt x="23215" y="11758"/>
                  </a:cubicBezTo>
                  <a:cubicBezTo>
                    <a:pt x="23215" y="5447"/>
                    <a:pt x="18109" y="301"/>
                    <a:pt x="11758" y="301"/>
                  </a:cubicBezTo>
                  <a:lnTo>
                    <a:pt x="11758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352">
              <a:extLst>
                <a:ext uri="{FF2B5EF4-FFF2-40B4-BE49-F238E27FC236}">
                  <a16:creationId xmlns:a16="http://schemas.microsoft.com/office/drawing/2014/main" id="{AA6FEA27-A77D-5F4E-9D40-A7AE11D382A0}"/>
                </a:ext>
              </a:extLst>
            </p:cNvPr>
            <p:cNvSpPr/>
            <p:nvPr/>
          </p:nvSpPr>
          <p:spPr>
            <a:xfrm>
              <a:off x="8801877" y="4474689"/>
              <a:ext cx="23315" cy="23315"/>
            </a:xfrm>
            <a:custGeom>
              <a:avLst/>
              <a:gdLst>
                <a:gd name="connsiteX0" fmla="*/ 11758 w 23315"/>
                <a:gd name="connsiteY0" fmla="*/ 6010 h 23315"/>
                <a:gd name="connsiteX1" fmla="*/ 17506 w 23315"/>
                <a:gd name="connsiteY1" fmla="*/ 11758 h 23315"/>
                <a:gd name="connsiteX2" fmla="*/ 11758 w 23315"/>
                <a:gd name="connsiteY2" fmla="*/ 17506 h 23315"/>
                <a:gd name="connsiteX3" fmla="*/ 6010 w 23315"/>
                <a:gd name="connsiteY3" fmla="*/ 11758 h 23315"/>
                <a:gd name="connsiteX4" fmla="*/ 11758 w 23315"/>
                <a:gd name="connsiteY4" fmla="*/ 6010 h 23315"/>
                <a:gd name="connsiteX5" fmla="*/ 11758 w 23315"/>
                <a:gd name="connsiteY5" fmla="*/ 301 h 23315"/>
                <a:gd name="connsiteX6" fmla="*/ 301 w 23315"/>
                <a:gd name="connsiteY6" fmla="*/ 11758 h 23315"/>
                <a:gd name="connsiteX7" fmla="*/ 11758 w 23315"/>
                <a:gd name="connsiteY7" fmla="*/ 23215 h 23315"/>
                <a:gd name="connsiteX8" fmla="*/ 23215 w 23315"/>
                <a:gd name="connsiteY8" fmla="*/ 11758 h 23315"/>
                <a:gd name="connsiteX9" fmla="*/ 11758 w 23315"/>
                <a:gd name="connsiteY9" fmla="*/ 301 h 23315"/>
                <a:gd name="connsiteX10" fmla="*/ 11758 w 23315"/>
                <a:gd name="connsiteY10" fmla="*/ 301 h 2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15" h="23315">
                  <a:moveTo>
                    <a:pt x="11758" y="6010"/>
                  </a:moveTo>
                  <a:cubicBezTo>
                    <a:pt x="14934" y="6010"/>
                    <a:pt x="17506" y="8582"/>
                    <a:pt x="17506" y="11758"/>
                  </a:cubicBezTo>
                  <a:cubicBezTo>
                    <a:pt x="17506" y="14934"/>
                    <a:pt x="14934" y="17506"/>
                    <a:pt x="11758" y="17506"/>
                  </a:cubicBezTo>
                  <a:cubicBezTo>
                    <a:pt x="8582" y="17506"/>
                    <a:pt x="6010" y="14934"/>
                    <a:pt x="6010" y="11758"/>
                  </a:cubicBezTo>
                  <a:cubicBezTo>
                    <a:pt x="6010" y="8582"/>
                    <a:pt x="8623" y="6010"/>
                    <a:pt x="11758" y="6010"/>
                  </a:cubicBezTo>
                  <a:moveTo>
                    <a:pt x="11758" y="301"/>
                  </a:moveTo>
                  <a:cubicBezTo>
                    <a:pt x="5447" y="301"/>
                    <a:pt x="301" y="5447"/>
                    <a:pt x="301" y="11758"/>
                  </a:cubicBezTo>
                  <a:cubicBezTo>
                    <a:pt x="301" y="18069"/>
                    <a:pt x="5447" y="23215"/>
                    <a:pt x="11758" y="23215"/>
                  </a:cubicBezTo>
                  <a:cubicBezTo>
                    <a:pt x="18069" y="23215"/>
                    <a:pt x="23215" y="18069"/>
                    <a:pt x="23215" y="11758"/>
                  </a:cubicBezTo>
                  <a:cubicBezTo>
                    <a:pt x="23215" y="5447"/>
                    <a:pt x="18109" y="301"/>
                    <a:pt x="11758" y="301"/>
                  </a:cubicBezTo>
                  <a:lnTo>
                    <a:pt x="11758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353">
              <a:extLst>
                <a:ext uri="{FF2B5EF4-FFF2-40B4-BE49-F238E27FC236}">
                  <a16:creationId xmlns:a16="http://schemas.microsoft.com/office/drawing/2014/main" id="{8D259C26-E234-584A-9372-293F4C76745A}"/>
                </a:ext>
              </a:extLst>
            </p:cNvPr>
            <p:cNvSpPr/>
            <p:nvPr/>
          </p:nvSpPr>
          <p:spPr>
            <a:xfrm>
              <a:off x="8781818" y="4454589"/>
              <a:ext cx="327215" cy="63513"/>
            </a:xfrm>
            <a:custGeom>
              <a:avLst/>
              <a:gdLst>
                <a:gd name="connsiteX0" fmla="*/ 312723 w 327214"/>
                <a:gd name="connsiteY0" fmla="*/ 63373 h 63513"/>
                <a:gd name="connsiteX1" fmla="*/ 14652 w 327214"/>
                <a:gd name="connsiteY1" fmla="*/ 63373 h 63513"/>
                <a:gd name="connsiteX2" fmla="*/ 301 w 327214"/>
                <a:gd name="connsiteY2" fmla="*/ 49062 h 63513"/>
                <a:gd name="connsiteX3" fmla="*/ 301 w 327214"/>
                <a:gd name="connsiteY3" fmla="*/ 14652 h 63513"/>
                <a:gd name="connsiteX4" fmla="*/ 14652 w 327214"/>
                <a:gd name="connsiteY4" fmla="*/ 301 h 63513"/>
                <a:gd name="connsiteX5" fmla="*/ 312442 w 327214"/>
                <a:gd name="connsiteY5" fmla="*/ 301 h 63513"/>
                <a:gd name="connsiteX6" fmla="*/ 327074 w 327214"/>
                <a:gd name="connsiteY6" fmla="*/ 14934 h 63513"/>
                <a:gd name="connsiteX7" fmla="*/ 327074 w 327214"/>
                <a:gd name="connsiteY7" fmla="*/ 49022 h 63513"/>
                <a:gd name="connsiteX8" fmla="*/ 312723 w 327214"/>
                <a:gd name="connsiteY8" fmla="*/ 63373 h 63513"/>
                <a:gd name="connsiteX9" fmla="*/ 14652 w 327214"/>
                <a:gd name="connsiteY9" fmla="*/ 6050 h 63513"/>
                <a:gd name="connsiteX10" fmla="*/ 6050 w 327214"/>
                <a:gd name="connsiteY10" fmla="*/ 14652 h 63513"/>
                <a:gd name="connsiteX11" fmla="*/ 6050 w 327214"/>
                <a:gd name="connsiteY11" fmla="*/ 49062 h 63513"/>
                <a:gd name="connsiteX12" fmla="*/ 14652 w 327214"/>
                <a:gd name="connsiteY12" fmla="*/ 57665 h 63513"/>
                <a:gd name="connsiteX13" fmla="*/ 312723 w 327214"/>
                <a:gd name="connsiteY13" fmla="*/ 57665 h 63513"/>
                <a:gd name="connsiteX14" fmla="*/ 321326 w 327214"/>
                <a:gd name="connsiteY14" fmla="*/ 49062 h 63513"/>
                <a:gd name="connsiteX15" fmla="*/ 321326 w 327214"/>
                <a:gd name="connsiteY15" fmla="*/ 14974 h 63513"/>
                <a:gd name="connsiteX16" fmla="*/ 312442 w 327214"/>
                <a:gd name="connsiteY16" fmla="*/ 6090 h 63513"/>
                <a:gd name="connsiteX17" fmla="*/ 14652 w 327214"/>
                <a:gd name="connsiteY17" fmla="*/ 6090 h 6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214" h="63513">
                  <a:moveTo>
                    <a:pt x="312723" y="63373"/>
                  </a:moveTo>
                  <a:lnTo>
                    <a:pt x="14652" y="63373"/>
                  </a:lnTo>
                  <a:cubicBezTo>
                    <a:pt x="6733" y="63373"/>
                    <a:pt x="301" y="56941"/>
                    <a:pt x="301" y="49062"/>
                  </a:cubicBezTo>
                  <a:lnTo>
                    <a:pt x="301" y="14652"/>
                  </a:lnTo>
                  <a:cubicBezTo>
                    <a:pt x="301" y="6733"/>
                    <a:pt x="6733" y="301"/>
                    <a:pt x="14652" y="301"/>
                  </a:cubicBezTo>
                  <a:lnTo>
                    <a:pt x="312442" y="301"/>
                  </a:lnTo>
                  <a:cubicBezTo>
                    <a:pt x="320522" y="301"/>
                    <a:pt x="327074" y="6854"/>
                    <a:pt x="327074" y="14934"/>
                  </a:cubicBezTo>
                  <a:lnTo>
                    <a:pt x="327074" y="49022"/>
                  </a:lnTo>
                  <a:cubicBezTo>
                    <a:pt x="327034" y="56941"/>
                    <a:pt x="320602" y="63373"/>
                    <a:pt x="312723" y="63373"/>
                  </a:cubicBezTo>
                  <a:close/>
                  <a:moveTo>
                    <a:pt x="14652" y="6050"/>
                  </a:moveTo>
                  <a:cubicBezTo>
                    <a:pt x="9909" y="6050"/>
                    <a:pt x="6050" y="9909"/>
                    <a:pt x="6050" y="14652"/>
                  </a:cubicBezTo>
                  <a:lnTo>
                    <a:pt x="6050" y="49062"/>
                  </a:lnTo>
                  <a:cubicBezTo>
                    <a:pt x="6050" y="53806"/>
                    <a:pt x="9909" y="57665"/>
                    <a:pt x="14652" y="57665"/>
                  </a:cubicBezTo>
                  <a:lnTo>
                    <a:pt x="312723" y="57665"/>
                  </a:lnTo>
                  <a:cubicBezTo>
                    <a:pt x="317467" y="57665"/>
                    <a:pt x="321326" y="53806"/>
                    <a:pt x="321326" y="49062"/>
                  </a:cubicBezTo>
                  <a:lnTo>
                    <a:pt x="321326" y="14974"/>
                  </a:lnTo>
                  <a:cubicBezTo>
                    <a:pt x="321326" y="10070"/>
                    <a:pt x="317346" y="6090"/>
                    <a:pt x="312442" y="6090"/>
                  </a:cubicBezTo>
                  <a:lnTo>
                    <a:pt x="14652" y="60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354">
              <a:extLst>
                <a:ext uri="{FF2B5EF4-FFF2-40B4-BE49-F238E27FC236}">
                  <a16:creationId xmlns:a16="http://schemas.microsoft.com/office/drawing/2014/main" id="{3B8BD698-E33C-3544-80D7-C29E56F23EA2}"/>
                </a:ext>
              </a:extLst>
            </p:cNvPr>
            <p:cNvSpPr/>
            <p:nvPr/>
          </p:nvSpPr>
          <p:spPr>
            <a:xfrm>
              <a:off x="8781818" y="4385770"/>
              <a:ext cx="327215" cy="63513"/>
            </a:xfrm>
            <a:custGeom>
              <a:avLst/>
              <a:gdLst>
                <a:gd name="connsiteX0" fmla="*/ 312723 w 327214"/>
                <a:gd name="connsiteY0" fmla="*/ 63413 h 63513"/>
                <a:gd name="connsiteX1" fmla="*/ 14652 w 327214"/>
                <a:gd name="connsiteY1" fmla="*/ 63413 h 63513"/>
                <a:gd name="connsiteX2" fmla="*/ 301 w 327214"/>
                <a:gd name="connsiteY2" fmla="*/ 49062 h 63513"/>
                <a:gd name="connsiteX3" fmla="*/ 301 w 327214"/>
                <a:gd name="connsiteY3" fmla="*/ 14652 h 63513"/>
                <a:gd name="connsiteX4" fmla="*/ 14652 w 327214"/>
                <a:gd name="connsiteY4" fmla="*/ 301 h 63513"/>
                <a:gd name="connsiteX5" fmla="*/ 312723 w 327214"/>
                <a:gd name="connsiteY5" fmla="*/ 301 h 63513"/>
                <a:gd name="connsiteX6" fmla="*/ 327074 w 327214"/>
                <a:gd name="connsiteY6" fmla="*/ 14652 h 63513"/>
                <a:gd name="connsiteX7" fmla="*/ 327074 w 327214"/>
                <a:gd name="connsiteY7" fmla="*/ 49062 h 63513"/>
                <a:gd name="connsiteX8" fmla="*/ 312723 w 327214"/>
                <a:gd name="connsiteY8" fmla="*/ 63413 h 63513"/>
                <a:gd name="connsiteX9" fmla="*/ 14652 w 327214"/>
                <a:gd name="connsiteY9" fmla="*/ 6090 h 63513"/>
                <a:gd name="connsiteX10" fmla="*/ 6050 w 327214"/>
                <a:gd name="connsiteY10" fmla="*/ 14693 h 63513"/>
                <a:gd name="connsiteX11" fmla="*/ 6050 w 327214"/>
                <a:gd name="connsiteY11" fmla="*/ 49102 h 63513"/>
                <a:gd name="connsiteX12" fmla="*/ 14652 w 327214"/>
                <a:gd name="connsiteY12" fmla="*/ 57705 h 63513"/>
                <a:gd name="connsiteX13" fmla="*/ 312723 w 327214"/>
                <a:gd name="connsiteY13" fmla="*/ 57705 h 63513"/>
                <a:gd name="connsiteX14" fmla="*/ 321326 w 327214"/>
                <a:gd name="connsiteY14" fmla="*/ 49102 h 63513"/>
                <a:gd name="connsiteX15" fmla="*/ 321326 w 327214"/>
                <a:gd name="connsiteY15" fmla="*/ 14693 h 63513"/>
                <a:gd name="connsiteX16" fmla="*/ 312723 w 327214"/>
                <a:gd name="connsiteY16" fmla="*/ 6090 h 63513"/>
                <a:gd name="connsiteX17" fmla="*/ 14652 w 327214"/>
                <a:gd name="connsiteY17" fmla="*/ 6090 h 6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214" h="63513">
                  <a:moveTo>
                    <a:pt x="312723" y="63413"/>
                  </a:moveTo>
                  <a:lnTo>
                    <a:pt x="14652" y="63413"/>
                  </a:lnTo>
                  <a:cubicBezTo>
                    <a:pt x="6733" y="63413"/>
                    <a:pt x="301" y="56981"/>
                    <a:pt x="301" y="49062"/>
                  </a:cubicBezTo>
                  <a:lnTo>
                    <a:pt x="301" y="14652"/>
                  </a:lnTo>
                  <a:cubicBezTo>
                    <a:pt x="301" y="6733"/>
                    <a:pt x="6733" y="301"/>
                    <a:pt x="14652" y="301"/>
                  </a:cubicBezTo>
                  <a:lnTo>
                    <a:pt x="312723" y="301"/>
                  </a:lnTo>
                  <a:cubicBezTo>
                    <a:pt x="320643" y="301"/>
                    <a:pt x="327074" y="6733"/>
                    <a:pt x="327074" y="14652"/>
                  </a:cubicBezTo>
                  <a:lnTo>
                    <a:pt x="327074" y="49062"/>
                  </a:lnTo>
                  <a:cubicBezTo>
                    <a:pt x="327034" y="56981"/>
                    <a:pt x="320602" y="63413"/>
                    <a:pt x="312723" y="63413"/>
                  </a:cubicBezTo>
                  <a:close/>
                  <a:moveTo>
                    <a:pt x="14652" y="6090"/>
                  </a:moveTo>
                  <a:cubicBezTo>
                    <a:pt x="9909" y="6090"/>
                    <a:pt x="6050" y="9949"/>
                    <a:pt x="6050" y="14693"/>
                  </a:cubicBezTo>
                  <a:lnTo>
                    <a:pt x="6050" y="49102"/>
                  </a:lnTo>
                  <a:cubicBezTo>
                    <a:pt x="6050" y="53846"/>
                    <a:pt x="9909" y="57705"/>
                    <a:pt x="14652" y="57705"/>
                  </a:cubicBezTo>
                  <a:lnTo>
                    <a:pt x="312723" y="57705"/>
                  </a:lnTo>
                  <a:cubicBezTo>
                    <a:pt x="317467" y="57705"/>
                    <a:pt x="321326" y="53846"/>
                    <a:pt x="321326" y="49102"/>
                  </a:cubicBezTo>
                  <a:lnTo>
                    <a:pt x="321326" y="14693"/>
                  </a:lnTo>
                  <a:cubicBezTo>
                    <a:pt x="321326" y="9949"/>
                    <a:pt x="317467" y="6090"/>
                    <a:pt x="312723" y="6090"/>
                  </a:cubicBezTo>
                  <a:lnTo>
                    <a:pt x="14652" y="60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355">
              <a:extLst>
                <a:ext uri="{FF2B5EF4-FFF2-40B4-BE49-F238E27FC236}">
                  <a16:creationId xmlns:a16="http://schemas.microsoft.com/office/drawing/2014/main" id="{2A29A659-2429-7643-B34C-99BFC27A73A8}"/>
                </a:ext>
              </a:extLst>
            </p:cNvPr>
            <p:cNvSpPr/>
            <p:nvPr/>
          </p:nvSpPr>
          <p:spPr>
            <a:xfrm>
              <a:off x="8781818" y="4317031"/>
              <a:ext cx="327215" cy="63513"/>
            </a:xfrm>
            <a:custGeom>
              <a:avLst/>
              <a:gdLst>
                <a:gd name="connsiteX0" fmla="*/ 312723 w 327214"/>
                <a:gd name="connsiteY0" fmla="*/ 63373 h 63513"/>
                <a:gd name="connsiteX1" fmla="*/ 14652 w 327214"/>
                <a:gd name="connsiteY1" fmla="*/ 63373 h 63513"/>
                <a:gd name="connsiteX2" fmla="*/ 301 w 327214"/>
                <a:gd name="connsiteY2" fmla="*/ 49022 h 63513"/>
                <a:gd name="connsiteX3" fmla="*/ 301 w 327214"/>
                <a:gd name="connsiteY3" fmla="*/ 14652 h 63513"/>
                <a:gd name="connsiteX4" fmla="*/ 14652 w 327214"/>
                <a:gd name="connsiteY4" fmla="*/ 301 h 63513"/>
                <a:gd name="connsiteX5" fmla="*/ 312723 w 327214"/>
                <a:gd name="connsiteY5" fmla="*/ 301 h 63513"/>
                <a:gd name="connsiteX6" fmla="*/ 327074 w 327214"/>
                <a:gd name="connsiteY6" fmla="*/ 14652 h 63513"/>
                <a:gd name="connsiteX7" fmla="*/ 327074 w 327214"/>
                <a:gd name="connsiteY7" fmla="*/ 49062 h 63513"/>
                <a:gd name="connsiteX8" fmla="*/ 312723 w 327214"/>
                <a:gd name="connsiteY8" fmla="*/ 63373 h 63513"/>
                <a:gd name="connsiteX9" fmla="*/ 14652 w 327214"/>
                <a:gd name="connsiteY9" fmla="*/ 6050 h 63513"/>
                <a:gd name="connsiteX10" fmla="*/ 6050 w 327214"/>
                <a:gd name="connsiteY10" fmla="*/ 14652 h 63513"/>
                <a:gd name="connsiteX11" fmla="*/ 6050 w 327214"/>
                <a:gd name="connsiteY11" fmla="*/ 49062 h 63513"/>
                <a:gd name="connsiteX12" fmla="*/ 14652 w 327214"/>
                <a:gd name="connsiteY12" fmla="*/ 57665 h 63513"/>
                <a:gd name="connsiteX13" fmla="*/ 312723 w 327214"/>
                <a:gd name="connsiteY13" fmla="*/ 57665 h 63513"/>
                <a:gd name="connsiteX14" fmla="*/ 321326 w 327214"/>
                <a:gd name="connsiteY14" fmla="*/ 49062 h 63513"/>
                <a:gd name="connsiteX15" fmla="*/ 321326 w 327214"/>
                <a:gd name="connsiteY15" fmla="*/ 14652 h 63513"/>
                <a:gd name="connsiteX16" fmla="*/ 312723 w 327214"/>
                <a:gd name="connsiteY16" fmla="*/ 6050 h 63513"/>
                <a:gd name="connsiteX17" fmla="*/ 14652 w 327214"/>
                <a:gd name="connsiteY17" fmla="*/ 6050 h 6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214" h="63513">
                  <a:moveTo>
                    <a:pt x="312723" y="63373"/>
                  </a:moveTo>
                  <a:lnTo>
                    <a:pt x="14652" y="63373"/>
                  </a:lnTo>
                  <a:cubicBezTo>
                    <a:pt x="6733" y="63373"/>
                    <a:pt x="301" y="56941"/>
                    <a:pt x="301" y="49022"/>
                  </a:cubicBezTo>
                  <a:lnTo>
                    <a:pt x="301" y="14652"/>
                  </a:lnTo>
                  <a:cubicBezTo>
                    <a:pt x="301" y="6733"/>
                    <a:pt x="6733" y="301"/>
                    <a:pt x="14652" y="301"/>
                  </a:cubicBezTo>
                  <a:lnTo>
                    <a:pt x="312723" y="301"/>
                  </a:lnTo>
                  <a:cubicBezTo>
                    <a:pt x="320643" y="301"/>
                    <a:pt x="327074" y="6733"/>
                    <a:pt x="327074" y="14652"/>
                  </a:cubicBezTo>
                  <a:lnTo>
                    <a:pt x="327074" y="49062"/>
                  </a:lnTo>
                  <a:cubicBezTo>
                    <a:pt x="327034" y="56941"/>
                    <a:pt x="320602" y="63373"/>
                    <a:pt x="312723" y="63373"/>
                  </a:cubicBezTo>
                  <a:close/>
                  <a:moveTo>
                    <a:pt x="14652" y="6050"/>
                  </a:moveTo>
                  <a:cubicBezTo>
                    <a:pt x="9909" y="6050"/>
                    <a:pt x="6050" y="9909"/>
                    <a:pt x="6050" y="14652"/>
                  </a:cubicBezTo>
                  <a:lnTo>
                    <a:pt x="6050" y="49062"/>
                  </a:lnTo>
                  <a:cubicBezTo>
                    <a:pt x="6050" y="53806"/>
                    <a:pt x="9909" y="57665"/>
                    <a:pt x="14652" y="57665"/>
                  </a:cubicBezTo>
                  <a:lnTo>
                    <a:pt x="312723" y="57665"/>
                  </a:lnTo>
                  <a:cubicBezTo>
                    <a:pt x="317467" y="57665"/>
                    <a:pt x="321326" y="53806"/>
                    <a:pt x="321326" y="49062"/>
                  </a:cubicBezTo>
                  <a:lnTo>
                    <a:pt x="321326" y="14652"/>
                  </a:lnTo>
                  <a:cubicBezTo>
                    <a:pt x="321326" y="9909"/>
                    <a:pt x="317467" y="6050"/>
                    <a:pt x="312723" y="6050"/>
                  </a:cubicBezTo>
                  <a:lnTo>
                    <a:pt x="14652" y="6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CE02050-B3A8-CA49-A6C0-C9C3495B0EFC}"/>
              </a:ext>
            </a:extLst>
          </p:cNvPr>
          <p:cNvSpPr/>
          <p:nvPr/>
        </p:nvSpPr>
        <p:spPr>
          <a:xfrm>
            <a:off x="5220284" y="1330872"/>
            <a:ext cx="2749273" cy="808729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r>
              <a:rPr lang="en-US" sz="2400" spc="-50" dirty="0">
                <a:solidFill>
                  <a:schemeClr val="tx1"/>
                </a:solidFill>
              </a:rPr>
              <a:t>Multiple Imperative Commands</a:t>
            </a:r>
          </a:p>
        </p:txBody>
      </p:sp>
      <p:sp>
        <p:nvSpPr>
          <p:cNvPr id="158" name="Right Bracket 157">
            <a:extLst>
              <a:ext uri="{FF2B5EF4-FFF2-40B4-BE49-F238E27FC236}">
                <a16:creationId xmlns:a16="http://schemas.microsoft.com/office/drawing/2014/main" id="{F2F48A24-A8BC-3D48-A43D-0C563AE64E44}"/>
              </a:ext>
            </a:extLst>
          </p:cNvPr>
          <p:cNvSpPr/>
          <p:nvPr/>
        </p:nvSpPr>
        <p:spPr>
          <a:xfrm rot="16200000">
            <a:off x="5996861" y="1458976"/>
            <a:ext cx="151736" cy="1704889"/>
          </a:xfrm>
          <a:prstGeom prst="rightBracket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35F6AD4-9D8E-0B4B-A3E9-3F31B5336C4F}"/>
              </a:ext>
            </a:extLst>
          </p:cNvPr>
          <p:cNvSpPr txBox="1">
            <a:spLocks/>
          </p:cNvSpPr>
          <p:nvPr/>
        </p:nvSpPr>
        <p:spPr>
          <a:xfrm>
            <a:off x="0" y="6742"/>
            <a:ext cx="11582400" cy="867930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Automation With AS3</a:t>
            </a:r>
            <a:endParaRPr lang="en-GB" sz="3200" dirty="0"/>
          </a:p>
        </p:txBody>
      </p:sp>
      <p:sp>
        <p:nvSpPr>
          <p:cNvPr id="34" name="Right Bracket 33">
            <a:extLst>
              <a:ext uri="{FF2B5EF4-FFF2-40B4-BE49-F238E27FC236}">
                <a16:creationId xmlns:a16="http://schemas.microsoft.com/office/drawing/2014/main" id="{034D1C52-957A-714B-ACA8-5108B0C8D821}"/>
              </a:ext>
            </a:extLst>
          </p:cNvPr>
          <p:cNvSpPr/>
          <p:nvPr/>
        </p:nvSpPr>
        <p:spPr>
          <a:xfrm rot="16200000">
            <a:off x="3779090" y="1424737"/>
            <a:ext cx="151736" cy="1704889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7CB2F-19EE-C14D-A415-0E83D781BAAD}"/>
              </a:ext>
            </a:extLst>
          </p:cNvPr>
          <p:cNvGrpSpPr/>
          <p:nvPr/>
        </p:nvGrpSpPr>
        <p:grpSpPr>
          <a:xfrm>
            <a:off x="286294" y="2627122"/>
            <a:ext cx="2731914" cy="2731914"/>
            <a:chOff x="286294" y="3058922"/>
            <a:chExt cx="2731914" cy="273191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CCF38024-862E-9043-9E94-A17EAA582237}"/>
                </a:ext>
              </a:extLst>
            </p:cNvPr>
            <p:cNvSpPr/>
            <p:nvPr/>
          </p:nvSpPr>
          <p:spPr>
            <a:xfrm>
              <a:off x="286294" y="3058922"/>
              <a:ext cx="2731914" cy="2731914"/>
            </a:xfrm>
            <a:prstGeom prst="roundRect">
              <a:avLst>
                <a:gd name="adj" fmla="val 1005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/>
            </a:p>
          </p:txBody>
        </p:sp>
        <p:grpSp>
          <p:nvGrpSpPr>
            <p:cNvPr id="31" name="Graphic 1229">
              <a:extLst>
                <a:ext uri="{FF2B5EF4-FFF2-40B4-BE49-F238E27FC236}">
                  <a16:creationId xmlns:a16="http://schemas.microsoft.com/office/drawing/2014/main" id="{29638FC6-03D0-CB4C-8CD1-D3D55F3AB444}"/>
                </a:ext>
              </a:extLst>
            </p:cNvPr>
            <p:cNvGrpSpPr/>
            <p:nvPr/>
          </p:nvGrpSpPr>
          <p:grpSpPr>
            <a:xfrm>
              <a:off x="891767" y="3459620"/>
              <a:ext cx="1520967" cy="939421"/>
              <a:chOff x="8781516" y="3244541"/>
              <a:chExt cx="328019" cy="202600"/>
            </a:xfrm>
            <a:solidFill>
              <a:schemeClr val="tx1"/>
            </a:solidFill>
          </p:grpSpPr>
          <p:sp>
            <p:nvSpPr>
              <p:cNvPr id="33" name="Freeform: Shape 1271">
                <a:extLst>
                  <a:ext uri="{FF2B5EF4-FFF2-40B4-BE49-F238E27FC236}">
                    <a16:creationId xmlns:a16="http://schemas.microsoft.com/office/drawing/2014/main" id="{E450F414-160E-0E4A-B3CD-BA0AD40695D0}"/>
                  </a:ext>
                </a:extLst>
              </p:cNvPr>
              <p:cNvSpPr/>
              <p:nvPr/>
            </p:nvSpPr>
            <p:spPr>
              <a:xfrm>
                <a:off x="8955676" y="3293241"/>
                <a:ext cx="104918" cy="104918"/>
              </a:xfrm>
              <a:custGeom>
                <a:avLst/>
                <a:gdLst>
                  <a:gd name="connsiteX0" fmla="*/ 52559 w 104917"/>
                  <a:gd name="connsiteY0" fmla="*/ 301 h 104917"/>
                  <a:gd name="connsiteX1" fmla="*/ 301 w 104917"/>
                  <a:gd name="connsiteY1" fmla="*/ 52559 h 104917"/>
                  <a:gd name="connsiteX2" fmla="*/ 52559 w 104917"/>
                  <a:gd name="connsiteY2" fmla="*/ 104817 h 104917"/>
                  <a:gd name="connsiteX3" fmla="*/ 104817 w 104917"/>
                  <a:gd name="connsiteY3" fmla="*/ 52559 h 104917"/>
                  <a:gd name="connsiteX4" fmla="*/ 52559 w 104917"/>
                  <a:gd name="connsiteY4" fmla="*/ 301 h 104917"/>
                  <a:gd name="connsiteX5" fmla="*/ 52559 w 104917"/>
                  <a:gd name="connsiteY5" fmla="*/ 99029 h 104917"/>
                  <a:gd name="connsiteX6" fmla="*/ 6050 w 104917"/>
                  <a:gd name="connsiteY6" fmla="*/ 52519 h 104917"/>
                  <a:gd name="connsiteX7" fmla="*/ 52559 w 104917"/>
                  <a:gd name="connsiteY7" fmla="*/ 6050 h 104917"/>
                  <a:gd name="connsiteX8" fmla="*/ 99069 w 104917"/>
                  <a:gd name="connsiteY8" fmla="*/ 52559 h 104917"/>
                  <a:gd name="connsiteX9" fmla="*/ 52559 w 104917"/>
                  <a:gd name="connsiteY9" fmla="*/ 99029 h 10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917" h="104917">
                    <a:moveTo>
                      <a:pt x="52559" y="301"/>
                    </a:moveTo>
                    <a:cubicBezTo>
                      <a:pt x="23737" y="301"/>
                      <a:pt x="301" y="23737"/>
                      <a:pt x="301" y="52559"/>
                    </a:cubicBezTo>
                    <a:cubicBezTo>
                      <a:pt x="301" y="81382"/>
                      <a:pt x="23737" y="104817"/>
                      <a:pt x="52559" y="104817"/>
                    </a:cubicBezTo>
                    <a:cubicBezTo>
                      <a:pt x="81382" y="104817"/>
                      <a:pt x="104817" y="81382"/>
                      <a:pt x="104817" y="52559"/>
                    </a:cubicBezTo>
                    <a:cubicBezTo>
                      <a:pt x="104817" y="23737"/>
                      <a:pt x="81382" y="301"/>
                      <a:pt x="52559" y="301"/>
                    </a:cubicBezTo>
                    <a:close/>
                    <a:moveTo>
                      <a:pt x="52559" y="99029"/>
                    </a:moveTo>
                    <a:cubicBezTo>
                      <a:pt x="26913" y="99029"/>
                      <a:pt x="6050" y="78166"/>
                      <a:pt x="6050" y="52519"/>
                    </a:cubicBezTo>
                    <a:cubicBezTo>
                      <a:pt x="6050" y="26873"/>
                      <a:pt x="26913" y="6050"/>
                      <a:pt x="52559" y="6050"/>
                    </a:cubicBezTo>
                    <a:cubicBezTo>
                      <a:pt x="78206" y="6050"/>
                      <a:pt x="99069" y="26913"/>
                      <a:pt x="99069" y="52559"/>
                    </a:cubicBezTo>
                    <a:cubicBezTo>
                      <a:pt x="99069" y="78206"/>
                      <a:pt x="78206" y="99029"/>
                      <a:pt x="52559" y="990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1272">
                <a:extLst>
                  <a:ext uri="{FF2B5EF4-FFF2-40B4-BE49-F238E27FC236}">
                    <a16:creationId xmlns:a16="http://schemas.microsoft.com/office/drawing/2014/main" id="{709CC4A5-8D13-D64C-9F8F-2C86EE86CF0B}"/>
                  </a:ext>
                </a:extLst>
              </p:cNvPr>
              <p:cNvSpPr/>
              <p:nvPr/>
            </p:nvSpPr>
            <p:spPr>
              <a:xfrm>
                <a:off x="8906857" y="3244262"/>
                <a:ext cx="202600" cy="203002"/>
              </a:xfrm>
              <a:custGeom>
                <a:avLst/>
                <a:gdLst>
                  <a:gd name="connsiteX0" fmla="*/ 201955 w 202599"/>
                  <a:gd name="connsiteY0" fmla="*/ 91489 h 203001"/>
                  <a:gd name="connsiteX1" fmla="*/ 202316 w 202599"/>
                  <a:gd name="connsiteY1" fmla="*/ 90927 h 203001"/>
                  <a:gd name="connsiteX2" fmla="*/ 202437 w 202599"/>
                  <a:gd name="connsiteY2" fmla="*/ 90605 h 203001"/>
                  <a:gd name="connsiteX3" fmla="*/ 202558 w 202599"/>
                  <a:gd name="connsiteY3" fmla="*/ 89962 h 203001"/>
                  <a:gd name="connsiteX4" fmla="*/ 202558 w 202599"/>
                  <a:gd name="connsiteY4" fmla="*/ 89600 h 203001"/>
                  <a:gd name="connsiteX5" fmla="*/ 202558 w 202599"/>
                  <a:gd name="connsiteY5" fmla="*/ 89399 h 203001"/>
                  <a:gd name="connsiteX6" fmla="*/ 198899 w 202599"/>
                  <a:gd name="connsiteY6" fmla="*/ 71832 h 203001"/>
                  <a:gd name="connsiteX7" fmla="*/ 198819 w 202599"/>
                  <a:gd name="connsiteY7" fmla="*/ 71631 h 203001"/>
                  <a:gd name="connsiteX8" fmla="*/ 198618 w 202599"/>
                  <a:gd name="connsiteY8" fmla="*/ 71229 h 203001"/>
                  <a:gd name="connsiteX9" fmla="*/ 198337 w 202599"/>
                  <a:gd name="connsiteY9" fmla="*/ 70827 h 203001"/>
                  <a:gd name="connsiteX10" fmla="*/ 197935 w 202599"/>
                  <a:gd name="connsiteY10" fmla="*/ 70425 h 203001"/>
                  <a:gd name="connsiteX11" fmla="*/ 197653 w 202599"/>
                  <a:gd name="connsiteY11" fmla="*/ 70265 h 203001"/>
                  <a:gd name="connsiteX12" fmla="*/ 197050 w 202599"/>
                  <a:gd name="connsiteY12" fmla="*/ 69983 h 203001"/>
                  <a:gd name="connsiteX13" fmla="*/ 196086 w 202599"/>
                  <a:gd name="connsiteY13" fmla="*/ 69822 h 203001"/>
                  <a:gd name="connsiteX14" fmla="*/ 171806 w 202599"/>
                  <a:gd name="connsiteY14" fmla="*/ 70626 h 203001"/>
                  <a:gd name="connsiteX15" fmla="*/ 167907 w 202599"/>
                  <a:gd name="connsiteY15" fmla="*/ 62989 h 203001"/>
                  <a:gd name="connsiteX16" fmla="*/ 182458 w 202599"/>
                  <a:gd name="connsiteY16" fmla="*/ 43171 h 203001"/>
                  <a:gd name="connsiteX17" fmla="*/ 182901 w 202599"/>
                  <a:gd name="connsiteY17" fmla="*/ 42206 h 203001"/>
                  <a:gd name="connsiteX18" fmla="*/ 182941 w 202599"/>
                  <a:gd name="connsiteY18" fmla="*/ 41885 h 203001"/>
                  <a:gd name="connsiteX19" fmla="*/ 182981 w 202599"/>
                  <a:gd name="connsiteY19" fmla="*/ 41201 h 203001"/>
                  <a:gd name="connsiteX20" fmla="*/ 182901 w 202599"/>
                  <a:gd name="connsiteY20" fmla="*/ 40839 h 203001"/>
                  <a:gd name="connsiteX21" fmla="*/ 182700 w 202599"/>
                  <a:gd name="connsiteY21" fmla="*/ 40236 h 203001"/>
                  <a:gd name="connsiteX22" fmla="*/ 182539 w 202599"/>
                  <a:gd name="connsiteY22" fmla="*/ 39915 h 203001"/>
                  <a:gd name="connsiteX23" fmla="*/ 182458 w 202599"/>
                  <a:gd name="connsiteY23" fmla="*/ 39754 h 203001"/>
                  <a:gd name="connsiteX24" fmla="*/ 170359 w 202599"/>
                  <a:gd name="connsiteY24" fmla="*/ 26489 h 203001"/>
                  <a:gd name="connsiteX25" fmla="*/ 170158 w 202599"/>
                  <a:gd name="connsiteY25" fmla="*/ 26368 h 203001"/>
                  <a:gd name="connsiteX26" fmla="*/ 169836 w 202599"/>
                  <a:gd name="connsiteY26" fmla="*/ 26167 h 203001"/>
                  <a:gd name="connsiteX27" fmla="*/ 169273 w 202599"/>
                  <a:gd name="connsiteY27" fmla="*/ 25926 h 203001"/>
                  <a:gd name="connsiteX28" fmla="*/ 168911 w 202599"/>
                  <a:gd name="connsiteY28" fmla="*/ 25845 h 203001"/>
                  <a:gd name="connsiteX29" fmla="*/ 168228 w 202599"/>
                  <a:gd name="connsiteY29" fmla="*/ 25845 h 203001"/>
                  <a:gd name="connsiteX30" fmla="*/ 167907 w 202599"/>
                  <a:gd name="connsiteY30" fmla="*/ 25886 h 203001"/>
                  <a:gd name="connsiteX31" fmla="*/ 166942 w 202599"/>
                  <a:gd name="connsiteY31" fmla="*/ 26247 h 203001"/>
                  <a:gd name="connsiteX32" fmla="*/ 146441 w 202599"/>
                  <a:gd name="connsiteY32" fmla="*/ 39272 h 203001"/>
                  <a:gd name="connsiteX33" fmla="*/ 140330 w 202599"/>
                  <a:gd name="connsiteY33" fmla="*/ 35292 h 203001"/>
                  <a:gd name="connsiteX34" fmla="*/ 143225 w 202599"/>
                  <a:gd name="connsiteY34" fmla="*/ 10851 h 203001"/>
                  <a:gd name="connsiteX35" fmla="*/ 143144 w 202599"/>
                  <a:gd name="connsiteY35" fmla="*/ 9806 h 203001"/>
                  <a:gd name="connsiteX36" fmla="*/ 143024 w 202599"/>
                  <a:gd name="connsiteY36" fmla="*/ 9485 h 203001"/>
                  <a:gd name="connsiteX37" fmla="*/ 142702 w 202599"/>
                  <a:gd name="connsiteY37" fmla="*/ 8882 h 203001"/>
                  <a:gd name="connsiteX38" fmla="*/ 142461 w 202599"/>
                  <a:gd name="connsiteY38" fmla="*/ 8600 h 203001"/>
                  <a:gd name="connsiteX39" fmla="*/ 141979 w 202599"/>
                  <a:gd name="connsiteY39" fmla="*/ 8158 h 203001"/>
                  <a:gd name="connsiteX40" fmla="*/ 141657 w 202599"/>
                  <a:gd name="connsiteY40" fmla="*/ 7957 h 203001"/>
                  <a:gd name="connsiteX41" fmla="*/ 141496 w 202599"/>
                  <a:gd name="connsiteY41" fmla="*/ 7877 h 203001"/>
                  <a:gd name="connsiteX42" fmla="*/ 124452 w 202599"/>
                  <a:gd name="connsiteY42" fmla="*/ 2329 h 203001"/>
                  <a:gd name="connsiteX43" fmla="*/ 124211 w 202599"/>
                  <a:gd name="connsiteY43" fmla="*/ 2329 h 203001"/>
                  <a:gd name="connsiteX44" fmla="*/ 123809 w 202599"/>
                  <a:gd name="connsiteY44" fmla="*/ 2289 h 203001"/>
                  <a:gd name="connsiteX45" fmla="*/ 123166 w 202599"/>
                  <a:gd name="connsiteY45" fmla="*/ 2369 h 203001"/>
                  <a:gd name="connsiteX46" fmla="*/ 122804 w 202599"/>
                  <a:gd name="connsiteY46" fmla="*/ 2490 h 203001"/>
                  <a:gd name="connsiteX47" fmla="*/ 122241 w 202599"/>
                  <a:gd name="connsiteY47" fmla="*/ 2812 h 203001"/>
                  <a:gd name="connsiteX48" fmla="*/ 121960 w 202599"/>
                  <a:gd name="connsiteY48" fmla="*/ 3013 h 203001"/>
                  <a:gd name="connsiteX49" fmla="*/ 121317 w 202599"/>
                  <a:gd name="connsiteY49" fmla="*/ 3817 h 203001"/>
                  <a:gd name="connsiteX50" fmla="*/ 109900 w 202599"/>
                  <a:gd name="connsiteY50" fmla="*/ 25242 h 203001"/>
                  <a:gd name="connsiteX51" fmla="*/ 102021 w 202599"/>
                  <a:gd name="connsiteY51" fmla="*/ 24760 h 203001"/>
                  <a:gd name="connsiteX52" fmla="*/ 92293 w 202599"/>
                  <a:gd name="connsiteY52" fmla="*/ 2008 h 203001"/>
                  <a:gd name="connsiteX53" fmla="*/ 91690 w 202599"/>
                  <a:gd name="connsiteY53" fmla="*/ 1164 h 203001"/>
                  <a:gd name="connsiteX54" fmla="*/ 91409 w 202599"/>
                  <a:gd name="connsiteY54" fmla="*/ 963 h 203001"/>
                  <a:gd name="connsiteX55" fmla="*/ 90846 w 202599"/>
                  <a:gd name="connsiteY55" fmla="*/ 601 h 203001"/>
                  <a:gd name="connsiteX56" fmla="*/ 90484 w 202599"/>
                  <a:gd name="connsiteY56" fmla="*/ 440 h 203001"/>
                  <a:gd name="connsiteX57" fmla="*/ 89881 w 202599"/>
                  <a:gd name="connsiteY57" fmla="*/ 319 h 203001"/>
                  <a:gd name="connsiteX58" fmla="*/ 89479 w 202599"/>
                  <a:gd name="connsiteY58" fmla="*/ 319 h 203001"/>
                  <a:gd name="connsiteX59" fmla="*/ 89319 w 202599"/>
                  <a:gd name="connsiteY59" fmla="*/ 319 h 203001"/>
                  <a:gd name="connsiteX60" fmla="*/ 71752 w 202599"/>
                  <a:gd name="connsiteY60" fmla="*/ 3977 h 203001"/>
                  <a:gd name="connsiteX61" fmla="*/ 71551 w 202599"/>
                  <a:gd name="connsiteY61" fmla="*/ 4098 h 203001"/>
                  <a:gd name="connsiteX62" fmla="*/ 71189 w 202599"/>
                  <a:gd name="connsiteY62" fmla="*/ 4259 h 203001"/>
                  <a:gd name="connsiteX63" fmla="*/ 70667 w 202599"/>
                  <a:gd name="connsiteY63" fmla="*/ 4621 h 203001"/>
                  <a:gd name="connsiteX64" fmla="*/ 70385 w 202599"/>
                  <a:gd name="connsiteY64" fmla="*/ 4902 h 203001"/>
                  <a:gd name="connsiteX65" fmla="*/ 70023 w 202599"/>
                  <a:gd name="connsiteY65" fmla="*/ 5465 h 203001"/>
                  <a:gd name="connsiteX66" fmla="*/ 69863 w 202599"/>
                  <a:gd name="connsiteY66" fmla="*/ 5786 h 203001"/>
                  <a:gd name="connsiteX67" fmla="*/ 69702 w 202599"/>
                  <a:gd name="connsiteY67" fmla="*/ 6831 h 203001"/>
                  <a:gd name="connsiteX68" fmla="*/ 70506 w 202599"/>
                  <a:gd name="connsiteY68" fmla="*/ 31111 h 203001"/>
                  <a:gd name="connsiteX69" fmla="*/ 62908 w 202599"/>
                  <a:gd name="connsiteY69" fmla="*/ 34970 h 203001"/>
                  <a:gd name="connsiteX70" fmla="*/ 43131 w 202599"/>
                  <a:gd name="connsiteY70" fmla="*/ 20378 h 203001"/>
                  <a:gd name="connsiteX71" fmla="*/ 42166 w 202599"/>
                  <a:gd name="connsiteY71" fmla="*/ 19936 h 203001"/>
                  <a:gd name="connsiteX72" fmla="*/ 41844 w 202599"/>
                  <a:gd name="connsiteY72" fmla="*/ 19896 h 203001"/>
                  <a:gd name="connsiteX73" fmla="*/ 41161 w 202599"/>
                  <a:gd name="connsiteY73" fmla="*/ 19856 h 203001"/>
                  <a:gd name="connsiteX74" fmla="*/ 40799 w 202599"/>
                  <a:gd name="connsiteY74" fmla="*/ 19936 h 203001"/>
                  <a:gd name="connsiteX75" fmla="*/ 40196 w 202599"/>
                  <a:gd name="connsiteY75" fmla="*/ 20137 h 203001"/>
                  <a:gd name="connsiteX76" fmla="*/ 39875 w 202599"/>
                  <a:gd name="connsiteY76" fmla="*/ 20298 h 203001"/>
                  <a:gd name="connsiteX77" fmla="*/ 39714 w 202599"/>
                  <a:gd name="connsiteY77" fmla="*/ 20378 h 203001"/>
                  <a:gd name="connsiteX78" fmla="*/ 26448 w 202599"/>
                  <a:gd name="connsiteY78" fmla="*/ 32438 h 203001"/>
                  <a:gd name="connsiteX79" fmla="*/ 26328 w 202599"/>
                  <a:gd name="connsiteY79" fmla="*/ 32639 h 203001"/>
                  <a:gd name="connsiteX80" fmla="*/ 26127 w 202599"/>
                  <a:gd name="connsiteY80" fmla="*/ 32960 h 203001"/>
                  <a:gd name="connsiteX81" fmla="*/ 25886 w 202599"/>
                  <a:gd name="connsiteY81" fmla="*/ 33563 h 203001"/>
                  <a:gd name="connsiteX82" fmla="*/ 25805 w 202599"/>
                  <a:gd name="connsiteY82" fmla="*/ 33925 h 203001"/>
                  <a:gd name="connsiteX83" fmla="*/ 25805 w 202599"/>
                  <a:gd name="connsiteY83" fmla="*/ 34609 h 203001"/>
                  <a:gd name="connsiteX84" fmla="*/ 25845 w 202599"/>
                  <a:gd name="connsiteY84" fmla="*/ 34930 h 203001"/>
                  <a:gd name="connsiteX85" fmla="*/ 26207 w 202599"/>
                  <a:gd name="connsiteY85" fmla="*/ 35895 h 203001"/>
                  <a:gd name="connsiteX86" fmla="*/ 39191 w 202599"/>
                  <a:gd name="connsiteY86" fmla="*/ 56396 h 203001"/>
                  <a:gd name="connsiteX87" fmla="*/ 35212 w 202599"/>
                  <a:gd name="connsiteY87" fmla="*/ 62506 h 203001"/>
                  <a:gd name="connsiteX88" fmla="*/ 10771 w 202599"/>
                  <a:gd name="connsiteY88" fmla="*/ 59572 h 203001"/>
                  <a:gd name="connsiteX89" fmla="*/ 9726 w 202599"/>
                  <a:gd name="connsiteY89" fmla="*/ 59652 h 203001"/>
                  <a:gd name="connsiteX90" fmla="*/ 9485 w 202599"/>
                  <a:gd name="connsiteY90" fmla="*/ 59733 h 203001"/>
                  <a:gd name="connsiteX91" fmla="*/ 8801 w 202599"/>
                  <a:gd name="connsiteY91" fmla="*/ 60094 h 203001"/>
                  <a:gd name="connsiteX92" fmla="*/ 8560 w 202599"/>
                  <a:gd name="connsiteY92" fmla="*/ 60295 h 203001"/>
                  <a:gd name="connsiteX93" fmla="*/ 8078 w 202599"/>
                  <a:gd name="connsiteY93" fmla="*/ 60818 h 203001"/>
                  <a:gd name="connsiteX94" fmla="*/ 7877 w 202599"/>
                  <a:gd name="connsiteY94" fmla="*/ 61099 h 203001"/>
                  <a:gd name="connsiteX95" fmla="*/ 7756 w 202599"/>
                  <a:gd name="connsiteY95" fmla="*/ 61260 h 203001"/>
                  <a:gd name="connsiteX96" fmla="*/ 2168 w 202599"/>
                  <a:gd name="connsiteY96" fmla="*/ 78304 h 203001"/>
                  <a:gd name="connsiteX97" fmla="*/ 2168 w 202599"/>
                  <a:gd name="connsiteY97" fmla="*/ 78545 h 203001"/>
                  <a:gd name="connsiteX98" fmla="*/ 2128 w 202599"/>
                  <a:gd name="connsiteY98" fmla="*/ 78947 h 203001"/>
                  <a:gd name="connsiteX99" fmla="*/ 2209 w 202599"/>
                  <a:gd name="connsiteY99" fmla="*/ 79591 h 203001"/>
                  <a:gd name="connsiteX100" fmla="*/ 2289 w 202599"/>
                  <a:gd name="connsiteY100" fmla="*/ 79952 h 203001"/>
                  <a:gd name="connsiteX101" fmla="*/ 2611 w 202599"/>
                  <a:gd name="connsiteY101" fmla="*/ 80555 h 203001"/>
                  <a:gd name="connsiteX102" fmla="*/ 2812 w 202599"/>
                  <a:gd name="connsiteY102" fmla="*/ 80837 h 203001"/>
                  <a:gd name="connsiteX103" fmla="*/ 3616 w 202599"/>
                  <a:gd name="connsiteY103" fmla="*/ 81520 h 203001"/>
                  <a:gd name="connsiteX104" fmla="*/ 25041 w 202599"/>
                  <a:gd name="connsiteY104" fmla="*/ 92977 h 203001"/>
                  <a:gd name="connsiteX105" fmla="*/ 24559 w 202599"/>
                  <a:gd name="connsiteY105" fmla="*/ 100856 h 203001"/>
                  <a:gd name="connsiteX106" fmla="*/ 1967 w 202599"/>
                  <a:gd name="connsiteY106" fmla="*/ 110503 h 203001"/>
                  <a:gd name="connsiteX107" fmla="*/ 1123 w 202599"/>
                  <a:gd name="connsiteY107" fmla="*/ 111106 h 203001"/>
                  <a:gd name="connsiteX108" fmla="*/ 922 w 202599"/>
                  <a:gd name="connsiteY108" fmla="*/ 111347 h 203001"/>
                  <a:gd name="connsiteX109" fmla="*/ 561 w 202599"/>
                  <a:gd name="connsiteY109" fmla="*/ 111910 h 203001"/>
                  <a:gd name="connsiteX110" fmla="*/ 440 w 202599"/>
                  <a:gd name="connsiteY110" fmla="*/ 112272 h 203001"/>
                  <a:gd name="connsiteX111" fmla="*/ 319 w 202599"/>
                  <a:gd name="connsiteY111" fmla="*/ 112915 h 203001"/>
                  <a:gd name="connsiteX112" fmla="*/ 319 w 202599"/>
                  <a:gd name="connsiteY112" fmla="*/ 113277 h 203001"/>
                  <a:gd name="connsiteX113" fmla="*/ 319 w 202599"/>
                  <a:gd name="connsiteY113" fmla="*/ 113478 h 203001"/>
                  <a:gd name="connsiteX114" fmla="*/ 3937 w 202599"/>
                  <a:gd name="connsiteY114" fmla="*/ 131045 h 203001"/>
                  <a:gd name="connsiteX115" fmla="*/ 4058 w 202599"/>
                  <a:gd name="connsiteY115" fmla="*/ 131246 h 203001"/>
                  <a:gd name="connsiteX116" fmla="*/ 4219 w 202599"/>
                  <a:gd name="connsiteY116" fmla="*/ 131567 h 203001"/>
                  <a:gd name="connsiteX117" fmla="*/ 4661 w 202599"/>
                  <a:gd name="connsiteY117" fmla="*/ 132170 h 203001"/>
                  <a:gd name="connsiteX118" fmla="*/ 4862 w 202599"/>
                  <a:gd name="connsiteY118" fmla="*/ 132371 h 203001"/>
                  <a:gd name="connsiteX119" fmla="*/ 5585 w 202599"/>
                  <a:gd name="connsiteY119" fmla="*/ 132854 h 203001"/>
                  <a:gd name="connsiteX120" fmla="*/ 5706 w 202599"/>
                  <a:gd name="connsiteY120" fmla="*/ 132934 h 203001"/>
                  <a:gd name="connsiteX121" fmla="*/ 6711 w 202599"/>
                  <a:gd name="connsiteY121" fmla="*/ 133135 h 203001"/>
                  <a:gd name="connsiteX122" fmla="*/ 6791 w 202599"/>
                  <a:gd name="connsiteY122" fmla="*/ 133135 h 203001"/>
                  <a:gd name="connsiteX123" fmla="*/ 31071 w 202599"/>
                  <a:gd name="connsiteY123" fmla="*/ 132371 h 203001"/>
                  <a:gd name="connsiteX124" fmla="*/ 34930 w 202599"/>
                  <a:gd name="connsiteY124" fmla="*/ 140049 h 203001"/>
                  <a:gd name="connsiteX125" fmla="*/ 20177 w 202599"/>
                  <a:gd name="connsiteY125" fmla="*/ 159746 h 203001"/>
                  <a:gd name="connsiteX126" fmla="*/ 19735 w 202599"/>
                  <a:gd name="connsiteY126" fmla="*/ 160711 h 203001"/>
                  <a:gd name="connsiteX127" fmla="*/ 19695 w 202599"/>
                  <a:gd name="connsiteY127" fmla="*/ 161033 h 203001"/>
                  <a:gd name="connsiteX128" fmla="*/ 19655 w 202599"/>
                  <a:gd name="connsiteY128" fmla="*/ 161716 h 203001"/>
                  <a:gd name="connsiteX129" fmla="*/ 19735 w 202599"/>
                  <a:gd name="connsiteY129" fmla="*/ 162078 h 203001"/>
                  <a:gd name="connsiteX130" fmla="*/ 19936 w 202599"/>
                  <a:gd name="connsiteY130" fmla="*/ 162681 h 203001"/>
                  <a:gd name="connsiteX131" fmla="*/ 20097 w 202599"/>
                  <a:gd name="connsiteY131" fmla="*/ 163002 h 203001"/>
                  <a:gd name="connsiteX132" fmla="*/ 20177 w 202599"/>
                  <a:gd name="connsiteY132" fmla="*/ 163163 h 203001"/>
                  <a:gd name="connsiteX133" fmla="*/ 32237 w 202599"/>
                  <a:gd name="connsiteY133" fmla="*/ 176429 h 203001"/>
                  <a:gd name="connsiteX134" fmla="*/ 32398 w 202599"/>
                  <a:gd name="connsiteY134" fmla="*/ 176549 h 203001"/>
                  <a:gd name="connsiteX135" fmla="*/ 32840 w 202599"/>
                  <a:gd name="connsiteY135" fmla="*/ 176831 h 203001"/>
                  <a:gd name="connsiteX136" fmla="*/ 33362 w 202599"/>
                  <a:gd name="connsiteY136" fmla="*/ 177072 h 203001"/>
                  <a:gd name="connsiteX137" fmla="*/ 33845 w 202599"/>
                  <a:gd name="connsiteY137" fmla="*/ 177152 h 203001"/>
                  <a:gd name="connsiteX138" fmla="*/ 34166 w 202599"/>
                  <a:gd name="connsiteY138" fmla="*/ 177233 h 203001"/>
                  <a:gd name="connsiteX139" fmla="*/ 34488 w 202599"/>
                  <a:gd name="connsiteY139" fmla="*/ 177192 h 203001"/>
                  <a:gd name="connsiteX140" fmla="*/ 34769 w 202599"/>
                  <a:gd name="connsiteY140" fmla="*/ 177152 h 203001"/>
                  <a:gd name="connsiteX141" fmla="*/ 35734 w 202599"/>
                  <a:gd name="connsiteY141" fmla="*/ 176790 h 203001"/>
                  <a:gd name="connsiteX142" fmla="*/ 56235 w 202599"/>
                  <a:gd name="connsiteY142" fmla="*/ 163806 h 203001"/>
                  <a:gd name="connsiteX143" fmla="*/ 62345 w 202599"/>
                  <a:gd name="connsiteY143" fmla="*/ 167786 h 203001"/>
                  <a:gd name="connsiteX144" fmla="*/ 59411 w 202599"/>
                  <a:gd name="connsiteY144" fmla="*/ 192227 h 203001"/>
                  <a:gd name="connsiteX145" fmla="*/ 59491 w 202599"/>
                  <a:gd name="connsiteY145" fmla="*/ 193272 h 203001"/>
                  <a:gd name="connsiteX146" fmla="*/ 59612 w 202599"/>
                  <a:gd name="connsiteY146" fmla="*/ 193593 h 203001"/>
                  <a:gd name="connsiteX147" fmla="*/ 59934 w 202599"/>
                  <a:gd name="connsiteY147" fmla="*/ 194196 h 203001"/>
                  <a:gd name="connsiteX148" fmla="*/ 60175 w 202599"/>
                  <a:gd name="connsiteY148" fmla="*/ 194478 h 203001"/>
                  <a:gd name="connsiteX149" fmla="*/ 60657 w 202599"/>
                  <a:gd name="connsiteY149" fmla="*/ 194920 h 203001"/>
                  <a:gd name="connsiteX150" fmla="*/ 60979 w 202599"/>
                  <a:gd name="connsiteY150" fmla="*/ 195121 h 203001"/>
                  <a:gd name="connsiteX151" fmla="*/ 61140 w 202599"/>
                  <a:gd name="connsiteY151" fmla="*/ 195201 h 203001"/>
                  <a:gd name="connsiteX152" fmla="*/ 78184 w 202599"/>
                  <a:gd name="connsiteY152" fmla="*/ 200789 h 203001"/>
                  <a:gd name="connsiteX153" fmla="*/ 78465 w 202599"/>
                  <a:gd name="connsiteY153" fmla="*/ 200829 h 203001"/>
                  <a:gd name="connsiteX154" fmla="*/ 78666 w 202599"/>
                  <a:gd name="connsiteY154" fmla="*/ 200869 h 203001"/>
                  <a:gd name="connsiteX155" fmla="*/ 78827 w 202599"/>
                  <a:gd name="connsiteY155" fmla="*/ 200909 h 203001"/>
                  <a:gd name="connsiteX156" fmla="*/ 79631 w 202599"/>
                  <a:gd name="connsiteY156" fmla="*/ 200789 h 203001"/>
                  <a:gd name="connsiteX157" fmla="*/ 79751 w 202599"/>
                  <a:gd name="connsiteY157" fmla="*/ 200749 h 203001"/>
                  <a:gd name="connsiteX158" fmla="*/ 80515 w 202599"/>
                  <a:gd name="connsiteY158" fmla="*/ 200347 h 203001"/>
                  <a:gd name="connsiteX159" fmla="*/ 80716 w 202599"/>
                  <a:gd name="connsiteY159" fmla="*/ 200186 h 203001"/>
                  <a:gd name="connsiteX160" fmla="*/ 81359 w 202599"/>
                  <a:gd name="connsiteY160" fmla="*/ 199422 h 203001"/>
                  <a:gd name="connsiteX161" fmla="*/ 92816 w 202599"/>
                  <a:gd name="connsiteY161" fmla="*/ 178037 h 203001"/>
                  <a:gd name="connsiteX162" fmla="*/ 100695 w 202599"/>
                  <a:gd name="connsiteY162" fmla="*/ 178519 h 203001"/>
                  <a:gd name="connsiteX163" fmla="*/ 110342 w 202599"/>
                  <a:gd name="connsiteY163" fmla="*/ 201110 h 203001"/>
                  <a:gd name="connsiteX164" fmla="*/ 110785 w 202599"/>
                  <a:gd name="connsiteY164" fmla="*/ 201834 h 203001"/>
                  <a:gd name="connsiteX165" fmla="*/ 111146 w 202599"/>
                  <a:gd name="connsiteY165" fmla="*/ 202156 h 203001"/>
                  <a:gd name="connsiteX166" fmla="*/ 111388 w 202599"/>
                  <a:gd name="connsiteY166" fmla="*/ 202357 h 203001"/>
                  <a:gd name="connsiteX167" fmla="*/ 111910 w 202599"/>
                  <a:gd name="connsiteY167" fmla="*/ 202598 h 203001"/>
                  <a:gd name="connsiteX168" fmla="*/ 112151 w 202599"/>
                  <a:gd name="connsiteY168" fmla="*/ 202718 h 203001"/>
                  <a:gd name="connsiteX169" fmla="*/ 112996 w 202599"/>
                  <a:gd name="connsiteY169" fmla="*/ 202839 h 203001"/>
                  <a:gd name="connsiteX170" fmla="*/ 112996 w 202599"/>
                  <a:gd name="connsiteY170" fmla="*/ 202839 h 203001"/>
                  <a:gd name="connsiteX171" fmla="*/ 113317 w 202599"/>
                  <a:gd name="connsiteY171" fmla="*/ 202839 h 203001"/>
                  <a:gd name="connsiteX172" fmla="*/ 130884 w 202599"/>
                  <a:gd name="connsiteY172" fmla="*/ 199221 h 203001"/>
                  <a:gd name="connsiteX173" fmla="*/ 131085 w 202599"/>
                  <a:gd name="connsiteY173" fmla="*/ 199101 h 203001"/>
                  <a:gd name="connsiteX174" fmla="*/ 131447 w 202599"/>
                  <a:gd name="connsiteY174" fmla="*/ 198940 h 203001"/>
                  <a:gd name="connsiteX175" fmla="*/ 131969 w 202599"/>
                  <a:gd name="connsiteY175" fmla="*/ 198578 h 203001"/>
                  <a:gd name="connsiteX176" fmla="*/ 132251 w 202599"/>
                  <a:gd name="connsiteY176" fmla="*/ 198297 h 203001"/>
                  <a:gd name="connsiteX177" fmla="*/ 132612 w 202599"/>
                  <a:gd name="connsiteY177" fmla="*/ 197734 h 203001"/>
                  <a:gd name="connsiteX178" fmla="*/ 132773 w 202599"/>
                  <a:gd name="connsiteY178" fmla="*/ 197412 h 203001"/>
                  <a:gd name="connsiteX179" fmla="*/ 132934 w 202599"/>
                  <a:gd name="connsiteY179" fmla="*/ 196367 h 203001"/>
                  <a:gd name="connsiteX180" fmla="*/ 132170 w 202599"/>
                  <a:gd name="connsiteY180" fmla="*/ 172087 h 203001"/>
                  <a:gd name="connsiteX181" fmla="*/ 140049 w 202599"/>
                  <a:gd name="connsiteY181" fmla="*/ 168108 h 203001"/>
                  <a:gd name="connsiteX182" fmla="*/ 159867 w 202599"/>
                  <a:gd name="connsiteY182" fmla="*/ 182659 h 203001"/>
                  <a:gd name="connsiteX183" fmla="*/ 160791 w 202599"/>
                  <a:gd name="connsiteY183" fmla="*/ 183102 h 203001"/>
                  <a:gd name="connsiteX184" fmla="*/ 161113 w 202599"/>
                  <a:gd name="connsiteY184" fmla="*/ 183142 h 203001"/>
                  <a:gd name="connsiteX185" fmla="*/ 161555 w 202599"/>
                  <a:gd name="connsiteY185" fmla="*/ 183222 h 203001"/>
                  <a:gd name="connsiteX186" fmla="*/ 161796 w 202599"/>
                  <a:gd name="connsiteY186" fmla="*/ 183182 h 203001"/>
                  <a:gd name="connsiteX187" fmla="*/ 162158 w 202599"/>
                  <a:gd name="connsiteY187" fmla="*/ 183102 h 203001"/>
                  <a:gd name="connsiteX188" fmla="*/ 162761 w 202599"/>
                  <a:gd name="connsiteY188" fmla="*/ 182901 h 203001"/>
                  <a:gd name="connsiteX189" fmla="*/ 163123 w 202599"/>
                  <a:gd name="connsiteY189" fmla="*/ 182700 h 203001"/>
                  <a:gd name="connsiteX190" fmla="*/ 163284 w 202599"/>
                  <a:gd name="connsiteY190" fmla="*/ 182619 h 203001"/>
                  <a:gd name="connsiteX191" fmla="*/ 176509 w 202599"/>
                  <a:gd name="connsiteY191" fmla="*/ 170519 h 203001"/>
                  <a:gd name="connsiteX192" fmla="*/ 176630 w 202599"/>
                  <a:gd name="connsiteY192" fmla="*/ 170318 h 203001"/>
                  <a:gd name="connsiteX193" fmla="*/ 176831 w 202599"/>
                  <a:gd name="connsiteY193" fmla="*/ 169997 h 203001"/>
                  <a:gd name="connsiteX194" fmla="*/ 177072 w 202599"/>
                  <a:gd name="connsiteY194" fmla="*/ 169394 h 203001"/>
                  <a:gd name="connsiteX195" fmla="*/ 177152 w 202599"/>
                  <a:gd name="connsiteY195" fmla="*/ 169032 h 203001"/>
                  <a:gd name="connsiteX196" fmla="*/ 177152 w 202599"/>
                  <a:gd name="connsiteY196" fmla="*/ 168349 h 203001"/>
                  <a:gd name="connsiteX197" fmla="*/ 177112 w 202599"/>
                  <a:gd name="connsiteY197" fmla="*/ 168027 h 203001"/>
                  <a:gd name="connsiteX198" fmla="*/ 176750 w 202599"/>
                  <a:gd name="connsiteY198" fmla="*/ 167062 h 203001"/>
                  <a:gd name="connsiteX199" fmla="*/ 163726 w 202599"/>
                  <a:gd name="connsiteY199" fmla="*/ 146561 h 203001"/>
                  <a:gd name="connsiteX200" fmla="*/ 167706 w 202599"/>
                  <a:gd name="connsiteY200" fmla="*/ 140451 h 203001"/>
                  <a:gd name="connsiteX201" fmla="*/ 192146 w 202599"/>
                  <a:gd name="connsiteY201" fmla="*/ 143345 h 203001"/>
                  <a:gd name="connsiteX202" fmla="*/ 192468 w 202599"/>
                  <a:gd name="connsiteY202" fmla="*/ 143345 h 203001"/>
                  <a:gd name="connsiteX203" fmla="*/ 193191 w 202599"/>
                  <a:gd name="connsiteY203" fmla="*/ 143225 h 203001"/>
                  <a:gd name="connsiteX204" fmla="*/ 193272 w 202599"/>
                  <a:gd name="connsiteY204" fmla="*/ 143225 h 203001"/>
                  <a:gd name="connsiteX205" fmla="*/ 194156 w 202599"/>
                  <a:gd name="connsiteY205" fmla="*/ 142783 h 203001"/>
                  <a:gd name="connsiteX206" fmla="*/ 194317 w 202599"/>
                  <a:gd name="connsiteY206" fmla="*/ 142622 h 203001"/>
                  <a:gd name="connsiteX207" fmla="*/ 194839 w 202599"/>
                  <a:gd name="connsiteY207" fmla="*/ 142019 h 203001"/>
                  <a:gd name="connsiteX208" fmla="*/ 195000 w 202599"/>
                  <a:gd name="connsiteY208" fmla="*/ 141778 h 203001"/>
                  <a:gd name="connsiteX209" fmla="*/ 195121 w 202599"/>
                  <a:gd name="connsiteY209" fmla="*/ 141617 h 203001"/>
                  <a:gd name="connsiteX210" fmla="*/ 200668 w 202599"/>
                  <a:gd name="connsiteY210" fmla="*/ 124573 h 203001"/>
                  <a:gd name="connsiteX211" fmla="*/ 200668 w 202599"/>
                  <a:gd name="connsiteY211" fmla="*/ 124331 h 203001"/>
                  <a:gd name="connsiteX212" fmla="*/ 200708 w 202599"/>
                  <a:gd name="connsiteY212" fmla="*/ 123929 h 203001"/>
                  <a:gd name="connsiteX213" fmla="*/ 200628 w 202599"/>
                  <a:gd name="connsiteY213" fmla="*/ 123286 h 203001"/>
                  <a:gd name="connsiteX214" fmla="*/ 200548 w 202599"/>
                  <a:gd name="connsiteY214" fmla="*/ 122925 h 203001"/>
                  <a:gd name="connsiteX215" fmla="*/ 200226 w 202599"/>
                  <a:gd name="connsiteY215" fmla="*/ 122322 h 203001"/>
                  <a:gd name="connsiteX216" fmla="*/ 200025 w 202599"/>
                  <a:gd name="connsiteY216" fmla="*/ 122040 h 203001"/>
                  <a:gd name="connsiteX217" fmla="*/ 199221 w 202599"/>
                  <a:gd name="connsiteY217" fmla="*/ 121357 h 203001"/>
                  <a:gd name="connsiteX218" fmla="*/ 177795 w 202599"/>
                  <a:gd name="connsiteY218" fmla="*/ 109940 h 203001"/>
                  <a:gd name="connsiteX219" fmla="*/ 178278 w 202599"/>
                  <a:gd name="connsiteY219" fmla="*/ 102062 h 203001"/>
                  <a:gd name="connsiteX220" fmla="*/ 200869 w 202599"/>
                  <a:gd name="connsiteY220" fmla="*/ 92374 h 203001"/>
                  <a:gd name="connsiteX221" fmla="*/ 201713 w 202599"/>
                  <a:gd name="connsiteY221" fmla="*/ 91771 h 203001"/>
                  <a:gd name="connsiteX222" fmla="*/ 201955 w 202599"/>
                  <a:gd name="connsiteY222" fmla="*/ 91489 h 203001"/>
                  <a:gd name="connsiteX223" fmla="*/ 161475 w 202599"/>
                  <a:gd name="connsiteY223" fmla="*/ 176670 h 203001"/>
                  <a:gd name="connsiteX224" fmla="*/ 141858 w 202599"/>
                  <a:gd name="connsiteY224" fmla="*/ 162279 h 203001"/>
                  <a:gd name="connsiteX225" fmla="*/ 140933 w 202599"/>
                  <a:gd name="connsiteY225" fmla="*/ 161837 h 203001"/>
                  <a:gd name="connsiteX226" fmla="*/ 140652 w 202599"/>
                  <a:gd name="connsiteY226" fmla="*/ 161796 h 203001"/>
                  <a:gd name="connsiteX227" fmla="*/ 139928 w 202599"/>
                  <a:gd name="connsiteY227" fmla="*/ 161756 h 203001"/>
                  <a:gd name="connsiteX228" fmla="*/ 139647 w 202599"/>
                  <a:gd name="connsiteY228" fmla="*/ 161796 h 203001"/>
                  <a:gd name="connsiteX229" fmla="*/ 138843 w 202599"/>
                  <a:gd name="connsiteY229" fmla="*/ 162078 h 203001"/>
                  <a:gd name="connsiteX230" fmla="*/ 138722 w 202599"/>
                  <a:gd name="connsiteY230" fmla="*/ 162118 h 203001"/>
                  <a:gd name="connsiteX231" fmla="*/ 138722 w 202599"/>
                  <a:gd name="connsiteY231" fmla="*/ 162118 h 203001"/>
                  <a:gd name="connsiteX232" fmla="*/ 128190 w 202599"/>
                  <a:gd name="connsiteY232" fmla="*/ 167424 h 203001"/>
                  <a:gd name="connsiteX233" fmla="*/ 128110 w 202599"/>
                  <a:gd name="connsiteY233" fmla="*/ 167464 h 203001"/>
                  <a:gd name="connsiteX234" fmla="*/ 127909 w 202599"/>
                  <a:gd name="connsiteY234" fmla="*/ 167585 h 203001"/>
                  <a:gd name="connsiteX235" fmla="*/ 127306 w 202599"/>
                  <a:gd name="connsiteY235" fmla="*/ 168027 h 203001"/>
                  <a:gd name="connsiteX236" fmla="*/ 127105 w 202599"/>
                  <a:gd name="connsiteY236" fmla="*/ 168268 h 203001"/>
                  <a:gd name="connsiteX237" fmla="*/ 126743 w 202599"/>
                  <a:gd name="connsiteY237" fmla="*/ 168871 h 203001"/>
                  <a:gd name="connsiteX238" fmla="*/ 126623 w 202599"/>
                  <a:gd name="connsiteY238" fmla="*/ 169153 h 203001"/>
                  <a:gd name="connsiteX239" fmla="*/ 126462 w 202599"/>
                  <a:gd name="connsiteY239" fmla="*/ 170158 h 203001"/>
                  <a:gd name="connsiteX240" fmla="*/ 127226 w 202599"/>
                  <a:gd name="connsiteY240" fmla="*/ 194156 h 203001"/>
                  <a:gd name="connsiteX241" fmla="*/ 114885 w 202599"/>
                  <a:gd name="connsiteY241" fmla="*/ 196689 h 203001"/>
                  <a:gd name="connsiteX242" fmla="*/ 105318 w 202599"/>
                  <a:gd name="connsiteY242" fmla="*/ 174298 h 203001"/>
                  <a:gd name="connsiteX243" fmla="*/ 104755 w 202599"/>
                  <a:gd name="connsiteY243" fmla="*/ 173454 h 203001"/>
                  <a:gd name="connsiteX244" fmla="*/ 104473 w 202599"/>
                  <a:gd name="connsiteY244" fmla="*/ 173213 h 203001"/>
                  <a:gd name="connsiteX245" fmla="*/ 103911 w 202599"/>
                  <a:gd name="connsiteY245" fmla="*/ 172851 h 203001"/>
                  <a:gd name="connsiteX246" fmla="*/ 103629 w 202599"/>
                  <a:gd name="connsiteY246" fmla="*/ 172730 h 203001"/>
                  <a:gd name="connsiteX247" fmla="*/ 102745 w 202599"/>
                  <a:gd name="connsiteY247" fmla="*/ 172570 h 203001"/>
                  <a:gd name="connsiteX248" fmla="*/ 102624 w 202599"/>
                  <a:gd name="connsiteY248" fmla="*/ 172570 h 203001"/>
                  <a:gd name="connsiteX249" fmla="*/ 102624 w 202599"/>
                  <a:gd name="connsiteY249" fmla="*/ 172570 h 203001"/>
                  <a:gd name="connsiteX250" fmla="*/ 101499 w 202599"/>
                  <a:gd name="connsiteY250" fmla="*/ 172610 h 203001"/>
                  <a:gd name="connsiteX251" fmla="*/ 91690 w 202599"/>
                  <a:gd name="connsiteY251" fmla="*/ 171926 h 203001"/>
                  <a:gd name="connsiteX252" fmla="*/ 91610 w 202599"/>
                  <a:gd name="connsiteY252" fmla="*/ 171926 h 203001"/>
                  <a:gd name="connsiteX253" fmla="*/ 91369 w 202599"/>
                  <a:gd name="connsiteY253" fmla="*/ 171926 h 203001"/>
                  <a:gd name="connsiteX254" fmla="*/ 90605 w 202599"/>
                  <a:gd name="connsiteY254" fmla="*/ 172007 h 203001"/>
                  <a:gd name="connsiteX255" fmla="*/ 90283 w 202599"/>
                  <a:gd name="connsiteY255" fmla="*/ 172127 h 203001"/>
                  <a:gd name="connsiteX256" fmla="*/ 89680 w 202599"/>
                  <a:gd name="connsiteY256" fmla="*/ 172449 h 203001"/>
                  <a:gd name="connsiteX257" fmla="*/ 89439 w 202599"/>
                  <a:gd name="connsiteY257" fmla="*/ 172650 h 203001"/>
                  <a:gd name="connsiteX258" fmla="*/ 88796 w 202599"/>
                  <a:gd name="connsiteY258" fmla="*/ 173454 h 203001"/>
                  <a:gd name="connsiteX259" fmla="*/ 77460 w 202599"/>
                  <a:gd name="connsiteY259" fmla="*/ 194638 h 203001"/>
                  <a:gd name="connsiteX260" fmla="*/ 65481 w 202599"/>
                  <a:gd name="connsiteY260" fmla="*/ 190699 h 203001"/>
                  <a:gd name="connsiteX261" fmla="*/ 68375 w 202599"/>
                  <a:gd name="connsiteY261" fmla="*/ 166540 h 203001"/>
                  <a:gd name="connsiteX262" fmla="*/ 68295 w 202599"/>
                  <a:gd name="connsiteY262" fmla="*/ 165535 h 203001"/>
                  <a:gd name="connsiteX263" fmla="*/ 68214 w 202599"/>
                  <a:gd name="connsiteY263" fmla="*/ 165253 h 203001"/>
                  <a:gd name="connsiteX264" fmla="*/ 67893 w 202599"/>
                  <a:gd name="connsiteY264" fmla="*/ 164610 h 203001"/>
                  <a:gd name="connsiteX265" fmla="*/ 67732 w 202599"/>
                  <a:gd name="connsiteY265" fmla="*/ 164369 h 203001"/>
                  <a:gd name="connsiteX266" fmla="*/ 67049 w 202599"/>
                  <a:gd name="connsiteY266" fmla="*/ 163806 h 203001"/>
                  <a:gd name="connsiteX267" fmla="*/ 66968 w 202599"/>
                  <a:gd name="connsiteY267" fmla="*/ 163726 h 203001"/>
                  <a:gd name="connsiteX268" fmla="*/ 66968 w 202599"/>
                  <a:gd name="connsiteY268" fmla="*/ 163726 h 203001"/>
                  <a:gd name="connsiteX269" fmla="*/ 58285 w 202599"/>
                  <a:gd name="connsiteY269" fmla="*/ 158018 h 203001"/>
                  <a:gd name="connsiteX270" fmla="*/ 58205 w 202599"/>
                  <a:gd name="connsiteY270" fmla="*/ 157978 h 203001"/>
                  <a:gd name="connsiteX271" fmla="*/ 57964 w 202599"/>
                  <a:gd name="connsiteY271" fmla="*/ 157857 h 203001"/>
                  <a:gd name="connsiteX272" fmla="*/ 57280 w 202599"/>
                  <a:gd name="connsiteY272" fmla="*/ 157576 h 203001"/>
                  <a:gd name="connsiteX273" fmla="*/ 56959 w 202599"/>
                  <a:gd name="connsiteY273" fmla="*/ 157495 h 203001"/>
                  <a:gd name="connsiteX274" fmla="*/ 56276 w 202599"/>
                  <a:gd name="connsiteY274" fmla="*/ 157455 h 203001"/>
                  <a:gd name="connsiteX275" fmla="*/ 55954 w 202599"/>
                  <a:gd name="connsiteY275" fmla="*/ 157495 h 203001"/>
                  <a:gd name="connsiteX276" fmla="*/ 54989 w 202599"/>
                  <a:gd name="connsiteY276" fmla="*/ 157857 h 203001"/>
                  <a:gd name="connsiteX277" fmla="*/ 34568 w 202599"/>
                  <a:gd name="connsiteY277" fmla="*/ 170720 h 203001"/>
                  <a:gd name="connsiteX278" fmla="*/ 26087 w 202599"/>
                  <a:gd name="connsiteY278" fmla="*/ 161394 h 203001"/>
                  <a:gd name="connsiteX279" fmla="*/ 40518 w 202599"/>
                  <a:gd name="connsiteY279" fmla="*/ 141818 h 203001"/>
                  <a:gd name="connsiteX280" fmla="*/ 40960 w 202599"/>
                  <a:gd name="connsiteY280" fmla="*/ 140893 h 203001"/>
                  <a:gd name="connsiteX281" fmla="*/ 41000 w 202599"/>
                  <a:gd name="connsiteY281" fmla="*/ 140612 h 203001"/>
                  <a:gd name="connsiteX282" fmla="*/ 41040 w 202599"/>
                  <a:gd name="connsiteY282" fmla="*/ 139888 h 203001"/>
                  <a:gd name="connsiteX283" fmla="*/ 41000 w 202599"/>
                  <a:gd name="connsiteY283" fmla="*/ 139567 h 203001"/>
                  <a:gd name="connsiteX284" fmla="*/ 40719 w 202599"/>
                  <a:gd name="connsiteY284" fmla="*/ 138763 h 203001"/>
                  <a:gd name="connsiteX285" fmla="*/ 40679 w 202599"/>
                  <a:gd name="connsiteY285" fmla="*/ 138642 h 203001"/>
                  <a:gd name="connsiteX286" fmla="*/ 40679 w 202599"/>
                  <a:gd name="connsiteY286" fmla="*/ 138642 h 203001"/>
                  <a:gd name="connsiteX287" fmla="*/ 35453 w 202599"/>
                  <a:gd name="connsiteY287" fmla="*/ 128311 h 203001"/>
                  <a:gd name="connsiteX288" fmla="*/ 35413 w 202599"/>
                  <a:gd name="connsiteY288" fmla="*/ 128231 h 203001"/>
                  <a:gd name="connsiteX289" fmla="*/ 35332 w 202599"/>
                  <a:gd name="connsiteY289" fmla="*/ 128070 h 203001"/>
                  <a:gd name="connsiteX290" fmla="*/ 34810 w 202599"/>
                  <a:gd name="connsiteY290" fmla="*/ 127346 h 203001"/>
                  <a:gd name="connsiteX291" fmla="*/ 34649 w 202599"/>
                  <a:gd name="connsiteY291" fmla="*/ 127226 h 203001"/>
                  <a:gd name="connsiteX292" fmla="*/ 33965 w 202599"/>
                  <a:gd name="connsiteY292" fmla="*/ 126784 h 203001"/>
                  <a:gd name="connsiteX293" fmla="*/ 33724 w 202599"/>
                  <a:gd name="connsiteY293" fmla="*/ 126663 h 203001"/>
                  <a:gd name="connsiteX294" fmla="*/ 32719 w 202599"/>
                  <a:gd name="connsiteY294" fmla="*/ 126502 h 203001"/>
                  <a:gd name="connsiteX295" fmla="*/ 8721 w 202599"/>
                  <a:gd name="connsiteY295" fmla="*/ 127266 h 203001"/>
                  <a:gd name="connsiteX296" fmla="*/ 6188 w 202599"/>
                  <a:gd name="connsiteY296" fmla="*/ 114925 h 203001"/>
                  <a:gd name="connsiteX297" fmla="*/ 28579 w 202599"/>
                  <a:gd name="connsiteY297" fmla="*/ 105358 h 203001"/>
                  <a:gd name="connsiteX298" fmla="*/ 29423 w 202599"/>
                  <a:gd name="connsiteY298" fmla="*/ 104795 h 203001"/>
                  <a:gd name="connsiteX299" fmla="*/ 29624 w 202599"/>
                  <a:gd name="connsiteY299" fmla="*/ 104554 h 203001"/>
                  <a:gd name="connsiteX300" fmla="*/ 30026 w 202599"/>
                  <a:gd name="connsiteY300" fmla="*/ 103951 h 203001"/>
                  <a:gd name="connsiteX301" fmla="*/ 30147 w 202599"/>
                  <a:gd name="connsiteY301" fmla="*/ 103669 h 203001"/>
                  <a:gd name="connsiteX302" fmla="*/ 30307 w 202599"/>
                  <a:gd name="connsiteY302" fmla="*/ 102825 h 203001"/>
                  <a:gd name="connsiteX303" fmla="*/ 30307 w 202599"/>
                  <a:gd name="connsiteY303" fmla="*/ 102705 h 203001"/>
                  <a:gd name="connsiteX304" fmla="*/ 30307 w 202599"/>
                  <a:gd name="connsiteY304" fmla="*/ 102665 h 203001"/>
                  <a:gd name="connsiteX305" fmla="*/ 30267 w 202599"/>
                  <a:gd name="connsiteY305" fmla="*/ 101499 h 203001"/>
                  <a:gd name="connsiteX306" fmla="*/ 30951 w 202599"/>
                  <a:gd name="connsiteY306" fmla="*/ 91731 h 203001"/>
                  <a:gd name="connsiteX307" fmla="*/ 30951 w 202599"/>
                  <a:gd name="connsiteY307" fmla="*/ 91650 h 203001"/>
                  <a:gd name="connsiteX308" fmla="*/ 30951 w 202599"/>
                  <a:gd name="connsiteY308" fmla="*/ 91409 h 203001"/>
                  <a:gd name="connsiteX309" fmla="*/ 30870 w 202599"/>
                  <a:gd name="connsiteY309" fmla="*/ 90645 h 203001"/>
                  <a:gd name="connsiteX310" fmla="*/ 30750 w 202599"/>
                  <a:gd name="connsiteY310" fmla="*/ 90324 h 203001"/>
                  <a:gd name="connsiteX311" fmla="*/ 30428 w 202599"/>
                  <a:gd name="connsiteY311" fmla="*/ 89721 h 203001"/>
                  <a:gd name="connsiteX312" fmla="*/ 30227 w 202599"/>
                  <a:gd name="connsiteY312" fmla="*/ 89479 h 203001"/>
                  <a:gd name="connsiteX313" fmla="*/ 29423 w 202599"/>
                  <a:gd name="connsiteY313" fmla="*/ 88836 h 203001"/>
                  <a:gd name="connsiteX314" fmla="*/ 8238 w 202599"/>
                  <a:gd name="connsiteY314" fmla="*/ 77500 h 203001"/>
                  <a:gd name="connsiteX315" fmla="*/ 12178 w 202599"/>
                  <a:gd name="connsiteY315" fmla="*/ 65521 h 203001"/>
                  <a:gd name="connsiteX316" fmla="*/ 36337 w 202599"/>
                  <a:gd name="connsiteY316" fmla="*/ 68415 h 203001"/>
                  <a:gd name="connsiteX317" fmla="*/ 36699 w 202599"/>
                  <a:gd name="connsiteY317" fmla="*/ 68456 h 203001"/>
                  <a:gd name="connsiteX318" fmla="*/ 37503 w 202599"/>
                  <a:gd name="connsiteY318" fmla="*/ 68335 h 203001"/>
                  <a:gd name="connsiteX319" fmla="*/ 37503 w 202599"/>
                  <a:gd name="connsiteY319" fmla="*/ 68335 h 203001"/>
                  <a:gd name="connsiteX320" fmla="*/ 38387 w 202599"/>
                  <a:gd name="connsiteY320" fmla="*/ 67893 h 203001"/>
                  <a:gd name="connsiteX321" fmla="*/ 38548 w 202599"/>
                  <a:gd name="connsiteY321" fmla="*/ 67772 h 203001"/>
                  <a:gd name="connsiteX322" fmla="*/ 39191 w 202599"/>
                  <a:gd name="connsiteY322" fmla="*/ 67049 h 203001"/>
                  <a:gd name="connsiteX323" fmla="*/ 39231 w 202599"/>
                  <a:gd name="connsiteY323" fmla="*/ 67009 h 203001"/>
                  <a:gd name="connsiteX324" fmla="*/ 39231 w 202599"/>
                  <a:gd name="connsiteY324" fmla="*/ 67009 h 203001"/>
                  <a:gd name="connsiteX325" fmla="*/ 44940 w 202599"/>
                  <a:gd name="connsiteY325" fmla="*/ 58326 h 203001"/>
                  <a:gd name="connsiteX326" fmla="*/ 44980 w 202599"/>
                  <a:gd name="connsiteY326" fmla="*/ 58245 h 203001"/>
                  <a:gd name="connsiteX327" fmla="*/ 45100 w 202599"/>
                  <a:gd name="connsiteY327" fmla="*/ 58004 h 203001"/>
                  <a:gd name="connsiteX328" fmla="*/ 45382 w 202599"/>
                  <a:gd name="connsiteY328" fmla="*/ 57321 h 203001"/>
                  <a:gd name="connsiteX329" fmla="*/ 45462 w 202599"/>
                  <a:gd name="connsiteY329" fmla="*/ 56999 h 203001"/>
                  <a:gd name="connsiteX330" fmla="*/ 45502 w 202599"/>
                  <a:gd name="connsiteY330" fmla="*/ 56316 h 203001"/>
                  <a:gd name="connsiteX331" fmla="*/ 45462 w 202599"/>
                  <a:gd name="connsiteY331" fmla="*/ 55994 h 203001"/>
                  <a:gd name="connsiteX332" fmla="*/ 45100 w 202599"/>
                  <a:gd name="connsiteY332" fmla="*/ 55029 h 203001"/>
                  <a:gd name="connsiteX333" fmla="*/ 32237 w 202599"/>
                  <a:gd name="connsiteY333" fmla="*/ 34729 h 203001"/>
                  <a:gd name="connsiteX334" fmla="*/ 41563 w 202599"/>
                  <a:gd name="connsiteY334" fmla="*/ 26247 h 203001"/>
                  <a:gd name="connsiteX335" fmla="*/ 61140 w 202599"/>
                  <a:gd name="connsiteY335" fmla="*/ 40679 h 203001"/>
                  <a:gd name="connsiteX336" fmla="*/ 62064 w 202599"/>
                  <a:gd name="connsiteY336" fmla="*/ 41121 h 203001"/>
                  <a:gd name="connsiteX337" fmla="*/ 62386 w 202599"/>
                  <a:gd name="connsiteY337" fmla="*/ 41161 h 203001"/>
                  <a:gd name="connsiteX338" fmla="*/ 62828 w 202599"/>
                  <a:gd name="connsiteY338" fmla="*/ 41241 h 203001"/>
                  <a:gd name="connsiteX339" fmla="*/ 63109 w 202599"/>
                  <a:gd name="connsiteY339" fmla="*/ 41201 h 203001"/>
                  <a:gd name="connsiteX340" fmla="*/ 63391 w 202599"/>
                  <a:gd name="connsiteY340" fmla="*/ 41161 h 203001"/>
                  <a:gd name="connsiteX341" fmla="*/ 64195 w 202599"/>
                  <a:gd name="connsiteY341" fmla="*/ 40880 h 203001"/>
                  <a:gd name="connsiteX342" fmla="*/ 64315 w 202599"/>
                  <a:gd name="connsiteY342" fmla="*/ 40839 h 203001"/>
                  <a:gd name="connsiteX343" fmla="*/ 64315 w 202599"/>
                  <a:gd name="connsiteY343" fmla="*/ 40839 h 203001"/>
                  <a:gd name="connsiteX344" fmla="*/ 74606 w 202599"/>
                  <a:gd name="connsiteY344" fmla="*/ 35654 h 203001"/>
                  <a:gd name="connsiteX345" fmla="*/ 74686 w 202599"/>
                  <a:gd name="connsiteY345" fmla="*/ 35614 h 203001"/>
                  <a:gd name="connsiteX346" fmla="*/ 74928 w 202599"/>
                  <a:gd name="connsiteY346" fmla="*/ 35493 h 203001"/>
                  <a:gd name="connsiteX347" fmla="*/ 75531 w 202599"/>
                  <a:gd name="connsiteY347" fmla="*/ 35051 h 203001"/>
                  <a:gd name="connsiteX348" fmla="*/ 75732 w 202599"/>
                  <a:gd name="connsiteY348" fmla="*/ 34810 h 203001"/>
                  <a:gd name="connsiteX349" fmla="*/ 76093 w 202599"/>
                  <a:gd name="connsiteY349" fmla="*/ 34207 h 203001"/>
                  <a:gd name="connsiteX350" fmla="*/ 76214 w 202599"/>
                  <a:gd name="connsiteY350" fmla="*/ 33925 h 203001"/>
                  <a:gd name="connsiteX351" fmla="*/ 76375 w 202599"/>
                  <a:gd name="connsiteY351" fmla="*/ 32920 h 203001"/>
                  <a:gd name="connsiteX352" fmla="*/ 75571 w 202599"/>
                  <a:gd name="connsiteY352" fmla="*/ 8922 h 203001"/>
                  <a:gd name="connsiteX353" fmla="*/ 87912 w 202599"/>
                  <a:gd name="connsiteY353" fmla="*/ 6349 h 203001"/>
                  <a:gd name="connsiteX354" fmla="*/ 97519 w 202599"/>
                  <a:gd name="connsiteY354" fmla="*/ 28699 h 203001"/>
                  <a:gd name="connsiteX355" fmla="*/ 98122 w 202599"/>
                  <a:gd name="connsiteY355" fmla="*/ 29544 h 203001"/>
                  <a:gd name="connsiteX356" fmla="*/ 98323 w 202599"/>
                  <a:gd name="connsiteY356" fmla="*/ 29704 h 203001"/>
                  <a:gd name="connsiteX357" fmla="*/ 98926 w 202599"/>
                  <a:gd name="connsiteY357" fmla="*/ 30106 h 203001"/>
                  <a:gd name="connsiteX358" fmla="*/ 99207 w 202599"/>
                  <a:gd name="connsiteY358" fmla="*/ 30227 h 203001"/>
                  <a:gd name="connsiteX359" fmla="*/ 100011 w 202599"/>
                  <a:gd name="connsiteY359" fmla="*/ 30388 h 203001"/>
                  <a:gd name="connsiteX360" fmla="*/ 100172 w 202599"/>
                  <a:gd name="connsiteY360" fmla="*/ 30428 h 203001"/>
                  <a:gd name="connsiteX361" fmla="*/ 100212 w 202599"/>
                  <a:gd name="connsiteY361" fmla="*/ 30428 h 203001"/>
                  <a:gd name="connsiteX362" fmla="*/ 101459 w 202599"/>
                  <a:gd name="connsiteY362" fmla="*/ 30388 h 203001"/>
                  <a:gd name="connsiteX363" fmla="*/ 111146 w 202599"/>
                  <a:gd name="connsiteY363" fmla="*/ 31071 h 203001"/>
                  <a:gd name="connsiteX364" fmla="*/ 111227 w 202599"/>
                  <a:gd name="connsiteY364" fmla="*/ 31071 h 203001"/>
                  <a:gd name="connsiteX365" fmla="*/ 111307 w 202599"/>
                  <a:gd name="connsiteY365" fmla="*/ 31071 h 203001"/>
                  <a:gd name="connsiteX366" fmla="*/ 111548 w 202599"/>
                  <a:gd name="connsiteY366" fmla="*/ 31071 h 203001"/>
                  <a:gd name="connsiteX367" fmla="*/ 112352 w 202599"/>
                  <a:gd name="connsiteY367" fmla="*/ 30951 h 203001"/>
                  <a:gd name="connsiteX368" fmla="*/ 112473 w 202599"/>
                  <a:gd name="connsiteY368" fmla="*/ 30910 h 203001"/>
                  <a:gd name="connsiteX369" fmla="*/ 113237 w 202599"/>
                  <a:gd name="connsiteY369" fmla="*/ 30508 h 203001"/>
                  <a:gd name="connsiteX370" fmla="*/ 113438 w 202599"/>
                  <a:gd name="connsiteY370" fmla="*/ 30348 h 203001"/>
                  <a:gd name="connsiteX371" fmla="*/ 114081 w 202599"/>
                  <a:gd name="connsiteY371" fmla="*/ 29584 h 203001"/>
                  <a:gd name="connsiteX372" fmla="*/ 125377 w 202599"/>
                  <a:gd name="connsiteY372" fmla="*/ 8399 h 203001"/>
                  <a:gd name="connsiteX373" fmla="*/ 137356 w 202599"/>
                  <a:gd name="connsiteY373" fmla="*/ 12298 h 203001"/>
                  <a:gd name="connsiteX374" fmla="*/ 134502 w 202599"/>
                  <a:gd name="connsiteY374" fmla="*/ 36458 h 203001"/>
                  <a:gd name="connsiteX375" fmla="*/ 134582 w 202599"/>
                  <a:gd name="connsiteY375" fmla="*/ 37463 h 203001"/>
                  <a:gd name="connsiteX376" fmla="*/ 134662 w 202599"/>
                  <a:gd name="connsiteY376" fmla="*/ 37744 h 203001"/>
                  <a:gd name="connsiteX377" fmla="*/ 134984 w 202599"/>
                  <a:gd name="connsiteY377" fmla="*/ 38387 h 203001"/>
                  <a:gd name="connsiteX378" fmla="*/ 135145 w 202599"/>
                  <a:gd name="connsiteY378" fmla="*/ 38628 h 203001"/>
                  <a:gd name="connsiteX379" fmla="*/ 135828 w 202599"/>
                  <a:gd name="connsiteY379" fmla="*/ 39191 h 203001"/>
                  <a:gd name="connsiteX380" fmla="*/ 135909 w 202599"/>
                  <a:gd name="connsiteY380" fmla="*/ 39272 h 203001"/>
                  <a:gd name="connsiteX381" fmla="*/ 135909 w 202599"/>
                  <a:gd name="connsiteY381" fmla="*/ 39272 h 203001"/>
                  <a:gd name="connsiteX382" fmla="*/ 144591 w 202599"/>
                  <a:gd name="connsiteY382" fmla="*/ 44980 h 203001"/>
                  <a:gd name="connsiteX383" fmla="*/ 144672 w 202599"/>
                  <a:gd name="connsiteY383" fmla="*/ 45020 h 203001"/>
                  <a:gd name="connsiteX384" fmla="*/ 144953 w 202599"/>
                  <a:gd name="connsiteY384" fmla="*/ 45181 h 203001"/>
                  <a:gd name="connsiteX385" fmla="*/ 145596 w 202599"/>
                  <a:gd name="connsiteY385" fmla="*/ 45462 h 203001"/>
                  <a:gd name="connsiteX386" fmla="*/ 145958 w 202599"/>
                  <a:gd name="connsiteY386" fmla="*/ 45502 h 203001"/>
                  <a:gd name="connsiteX387" fmla="*/ 146360 w 202599"/>
                  <a:gd name="connsiteY387" fmla="*/ 45583 h 203001"/>
                  <a:gd name="connsiteX388" fmla="*/ 146682 w 202599"/>
                  <a:gd name="connsiteY388" fmla="*/ 45543 h 203001"/>
                  <a:gd name="connsiteX389" fmla="*/ 146963 w 202599"/>
                  <a:gd name="connsiteY389" fmla="*/ 45502 h 203001"/>
                  <a:gd name="connsiteX390" fmla="*/ 147928 w 202599"/>
                  <a:gd name="connsiteY390" fmla="*/ 45141 h 203001"/>
                  <a:gd name="connsiteX391" fmla="*/ 168188 w 202599"/>
                  <a:gd name="connsiteY391" fmla="*/ 32277 h 203001"/>
                  <a:gd name="connsiteX392" fmla="*/ 176670 w 202599"/>
                  <a:gd name="connsiteY392" fmla="*/ 41603 h 203001"/>
                  <a:gd name="connsiteX393" fmla="*/ 162279 w 202599"/>
                  <a:gd name="connsiteY393" fmla="*/ 61180 h 203001"/>
                  <a:gd name="connsiteX394" fmla="*/ 161837 w 202599"/>
                  <a:gd name="connsiteY394" fmla="*/ 62104 h 203001"/>
                  <a:gd name="connsiteX395" fmla="*/ 161796 w 202599"/>
                  <a:gd name="connsiteY395" fmla="*/ 62386 h 203001"/>
                  <a:gd name="connsiteX396" fmla="*/ 161756 w 202599"/>
                  <a:gd name="connsiteY396" fmla="*/ 63109 h 203001"/>
                  <a:gd name="connsiteX397" fmla="*/ 161796 w 202599"/>
                  <a:gd name="connsiteY397" fmla="*/ 63391 h 203001"/>
                  <a:gd name="connsiteX398" fmla="*/ 162078 w 202599"/>
                  <a:gd name="connsiteY398" fmla="*/ 64195 h 203001"/>
                  <a:gd name="connsiteX399" fmla="*/ 162118 w 202599"/>
                  <a:gd name="connsiteY399" fmla="*/ 64315 h 203001"/>
                  <a:gd name="connsiteX400" fmla="*/ 162118 w 202599"/>
                  <a:gd name="connsiteY400" fmla="*/ 64315 h 203001"/>
                  <a:gd name="connsiteX401" fmla="*/ 167344 w 202599"/>
                  <a:gd name="connsiteY401" fmla="*/ 74646 h 203001"/>
                  <a:gd name="connsiteX402" fmla="*/ 167384 w 202599"/>
                  <a:gd name="connsiteY402" fmla="*/ 74686 h 203001"/>
                  <a:gd name="connsiteX403" fmla="*/ 167545 w 202599"/>
                  <a:gd name="connsiteY403" fmla="*/ 74928 h 203001"/>
                  <a:gd name="connsiteX404" fmla="*/ 167947 w 202599"/>
                  <a:gd name="connsiteY404" fmla="*/ 75490 h 203001"/>
                  <a:gd name="connsiteX405" fmla="*/ 168188 w 202599"/>
                  <a:gd name="connsiteY405" fmla="*/ 75732 h 203001"/>
                  <a:gd name="connsiteX406" fmla="*/ 168791 w 202599"/>
                  <a:gd name="connsiteY406" fmla="*/ 76093 h 203001"/>
                  <a:gd name="connsiteX407" fmla="*/ 169072 w 202599"/>
                  <a:gd name="connsiteY407" fmla="*/ 76214 h 203001"/>
                  <a:gd name="connsiteX408" fmla="*/ 170037 w 202599"/>
                  <a:gd name="connsiteY408" fmla="*/ 76375 h 203001"/>
                  <a:gd name="connsiteX409" fmla="*/ 170117 w 202599"/>
                  <a:gd name="connsiteY409" fmla="*/ 76375 h 203001"/>
                  <a:gd name="connsiteX410" fmla="*/ 194116 w 202599"/>
                  <a:gd name="connsiteY410" fmla="*/ 75571 h 203001"/>
                  <a:gd name="connsiteX411" fmla="*/ 196689 w 202599"/>
                  <a:gd name="connsiteY411" fmla="*/ 87912 h 203001"/>
                  <a:gd name="connsiteX412" fmla="*/ 174338 w 202599"/>
                  <a:gd name="connsiteY412" fmla="*/ 97519 h 203001"/>
                  <a:gd name="connsiteX413" fmla="*/ 173494 w 202599"/>
                  <a:gd name="connsiteY413" fmla="*/ 98082 h 203001"/>
                  <a:gd name="connsiteX414" fmla="*/ 173293 w 202599"/>
                  <a:gd name="connsiteY414" fmla="*/ 98323 h 203001"/>
                  <a:gd name="connsiteX415" fmla="*/ 172891 w 202599"/>
                  <a:gd name="connsiteY415" fmla="*/ 98926 h 203001"/>
                  <a:gd name="connsiteX416" fmla="*/ 172771 w 202599"/>
                  <a:gd name="connsiteY416" fmla="*/ 99207 h 203001"/>
                  <a:gd name="connsiteX417" fmla="*/ 172610 w 202599"/>
                  <a:gd name="connsiteY417" fmla="*/ 100092 h 203001"/>
                  <a:gd name="connsiteX418" fmla="*/ 172610 w 202599"/>
                  <a:gd name="connsiteY418" fmla="*/ 100212 h 203001"/>
                  <a:gd name="connsiteX419" fmla="*/ 172610 w 202599"/>
                  <a:gd name="connsiteY419" fmla="*/ 100253 h 203001"/>
                  <a:gd name="connsiteX420" fmla="*/ 172650 w 202599"/>
                  <a:gd name="connsiteY420" fmla="*/ 101539 h 203001"/>
                  <a:gd name="connsiteX421" fmla="*/ 171967 w 202599"/>
                  <a:gd name="connsiteY421" fmla="*/ 111146 h 203001"/>
                  <a:gd name="connsiteX422" fmla="*/ 171967 w 202599"/>
                  <a:gd name="connsiteY422" fmla="*/ 111227 h 203001"/>
                  <a:gd name="connsiteX423" fmla="*/ 171967 w 202599"/>
                  <a:gd name="connsiteY423" fmla="*/ 111508 h 203001"/>
                  <a:gd name="connsiteX424" fmla="*/ 172047 w 202599"/>
                  <a:gd name="connsiteY424" fmla="*/ 112232 h 203001"/>
                  <a:gd name="connsiteX425" fmla="*/ 172168 w 202599"/>
                  <a:gd name="connsiteY425" fmla="*/ 112553 h 203001"/>
                  <a:gd name="connsiteX426" fmla="*/ 172489 w 202599"/>
                  <a:gd name="connsiteY426" fmla="*/ 113156 h 203001"/>
                  <a:gd name="connsiteX427" fmla="*/ 172690 w 202599"/>
                  <a:gd name="connsiteY427" fmla="*/ 113397 h 203001"/>
                  <a:gd name="connsiteX428" fmla="*/ 173494 w 202599"/>
                  <a:gd name="connsiteY428" fmla="*/ 114041 h 203001"/>
                  <a:gd name="connsiteX429" fmla="*/ 194719 w 202599"/>
                  <a:gd name="connsiteY429" fmla="*/ 125336 h 203001"/>
                  <a:gd name="connsiteX430" fmla="*/ 190820 w 202599"/>
                  <a:gd name="connsiteY430" fmla="*/ 137316 h 203001"/>
                  <a:gd name="connsiteX431" fmla="*/ 166660 w 202599"/>
                  <a:gd name="connsiteY431" fmla="*/ 134461 h 203001"/>
                  <a:gd name="connsiteX432" fmla="*/ 165655 w 202599"/>
                  <a:gd name="connsiteY432" fmla="*/ 134542 h 203001"/>
                  <a:gd name="connsiteX433" fmla="*/ 165374 w 202599"/>
                  <a:gd name="connsiteY433" fmla="*/ 134622 h 203001"/>
                  <a:gd name="connsiteX434" fmla="*/ 164691 w 202599"/>
                  <a:gd name="connsiteY434" fmla="*/ 134984 h 203001"/>
                  <a:gd name="connsiteX435" fmla="*/ 164490 w 202599"/>
                  <a:gd name="connsiteY435" fmla="*/ 135145 h 203001"/>
                  <a:gd name="connsiteX436" fmla="*/ 163846 w 202599"/>
                  <a:gd name="connsiteY436" fmla="*/ 135868 h 203001"/>
                  <a:gd name="connsiteX437" fmla="*/ 163806 w 202599"/>
                  <a:gd name="connsiteY437" fmla="*/ 135909 h 203001"/>
                  <a:gd name="connsiteX438" fmla="*/ 163806 w 202599"/>
                  <a:gd name="connsiteY438" fmla="*/ 135949 h 203001"/>
                  <a:gd name="connsiteX439" fmla="*/ 158138 w 202599"/>
                  <a:gd name="connsiteY439" fmla="*/ 144632 h 203001"/>
                  <a:gd name="connsiteX440" fmla="*/ 158098 w 202599"/>
                  <a:gd name="connsiteY440" fmla="*/ 144712 h 203001"/>
                  <a:gd name="connsiteX441" fmla="*/ 157978 w 202599"/>
                  <a:gd name="connsiteY441" fmla="*/ 144953 h 203001"/>
                  <a:gd name="connsiteX442" fmla="*/ 157656 w 202599"/>
                  <a:gd name="connsiteY442" fmla="*/ 145637 h 203001"/>
                  <a:gd name="connsiteX443" fmla="*/ 157576 w 202599"/>
                  <a:gd name="connsiteY443" fmla="*/ 145958 h 203001"/>
                  <a:gd name="connsiteX444" fmla="*/ 157576 w 202599"/>
                  <a:gd name="connsiteY444" fmla="*/ 146682 h 203001"/>
                  <a:gd name="connsiteX445" fmla="*/ 157616 w 202599"/>
                  <a:gd name="connsiteY445" fmla="*/ 147003 h 203001"/>
                  <a:gd name="connsiteX446" fmla="*/ 157978 w 202599"/>
                  <a:gd name="connsiteY446" fmla="*/ 147968 h 203001"/>
                  <a:gd name="connsiteX447" fmla="*/ 170881 w 202599"/>
                  <a:gd name="connsiteY447" fmla="*/ 168228 h 203001"/>
                  <a:gd name="connsiteX448" fmla="*/ 161475 w 202599"/>
                  <a:gd name="connsiteY448" fmla="*/ 176670 h 20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</a:cxnLst>
                <a:rect l="l" t="t" r="r" b="b"/>
                <a:pathLst>
                  <a:path w="202599" h="203001">
                    <a:moveTo>
                      <a:pt x="201955" y="91489"/>
                    </a:moveTo>
                    <a:cubicBezTo>
                      <a:pt x="202115" y="91288"/>
                      <a:pt x="202236" y="91128"/>
                      <a:pt x="202316" y="90927"/>
                    </a:cubicBezTo>
                    <a:cubicBezTo>
                      <a:pt x="202357" y="90806"/>
                      <a:pt x="202397" y="90726"/>
                      <a:pt x="202437" y="90605"/>
                    </a:cubicBezTo>
                    <a:cubicBezTo>
                      <a:pt x="202517" y="90404"/>
                      <a:pt x="202558" y="90163"/>
                      <a:pt x="202558" y="89962"/>
                    </a:cubicBezTo>
                    <a:cubicBezTo>
                      <a:pt x="202558" y="89841"/>
                      <a:pt x="202598" y="89721"/>
                      <a:pt x="202558" y="89600"/>
                    </a:cubicBezTo>
                    <a:cubicBezTo>
                      <a:pt x="202558" y="89520"/>
                      <a:pt x="202558" y="89479"/>
                      <a:pt x="202558" y="89399"/>
                    </a:cubicBezTo>
                    <a:cubicBezTo>
                      <a:pt x="201834" y="83409"/>
                      <a:pt x="200628" y="77500"/>
                      <a:pt x="198899" y="71832"/>
                    </a:cubicBezTo>
                    <a:cubicBezTo>
                      <a:pt x="198859" y="71752"/>
                      <a:pt x="198819" y="71712"/>
                      <a:pt x="198819" y="71631"/>
                    </a:cubicBezTo>
                    <a:cubicBezTo>
                      <a:pt x="198779" y="71471"/>
                      <a:pt x="198698" y="71350"/>
                      <a:pt x="198618" y="71229"/>
                    </a:cubicBezTo>
                    <a:cubicBezTo>
                      <a:pt x="198538" y="71069"/>
                      <a:pt x="198417" y="70948"/>
                      <a:pt x="198337" y="70827"/>
                    </a:cubicBezTo>
                    <a:cubicBezTo>
                      <a:pt x="198216" y="70667"/>
                      <a:pt x="198096" y="70546"/>
                      <a:pt x="197935" y="70425"/>
                    </a:cubicBezTo>
                    <a:cubicBezTo>
                      <a:pt x="197854" y="70345"/>
                      <a:pt x="197734" y="70305"/>
                      <a:pt x="197653" y="70265"/>
                    </a:cubicBezTo>
                    <a:cubicBezTo>
                      <a:pt x="197452" y="70144"/>
                      <a:pt x="197292" y="70023"/>
                      <a:pt x="197050" y="69983"/>
                    </a:cubicBezTo>
                    <a:cubicBezTo>
                      <a:pt x="196729" y="69903"/>
                      <a:pt x="196407" y="69822"/>
                      <a:pt x="196086" y="69822"/>
                    </a:cubicBezTo>
                    <a:lnTo>
                      <a:pt x="171806" y="70626"/>
                    </a:lnTo>
                    <a:cubicBezTo>
                      <a:pt x="170640" y="68013"/>
                      <a:pt x="169354" y="65441"/>
                      <a:pt x="167907" y="62989"/>
                    </a:cubicBezTo>
                    <a:lnTo>
                      <a:pt x="182458" y="43171"/>
                    </a:lnTo>
                    <a:cubicBezTo>
                      <a:pt x="182659" y="42889"/>
                      <a:pt x="182820" y="42568"/>
                      <a:pt x="182901" y="42206"/>
                    </a:cubicBezTo>
                    <a:cubicBezTo>
                      <a:pt x="182941" y="42086"/>
                      <a:pt x="182941" y="42005"/>
                      <a:pt x="182941" y="41885"/>
                    </a:cubicBezTo>
                    <a:cubicBezTo>
                      <a:pt x="182981" y="41643"/>
                      <a:pt x="182981" y="41442"/>
                      <a:pt x="182981" y="41201"/>
                    </a:cubicBezTo>
                    <a:cubicBezTo>
                      <a:pt x="182981" y="41081"/>
                      <a:pt x="182941" y="40960"/>
                      <a:pt x="182901" y="40839"/>
                    </a:cubicBezTo>
                    <a:cubicBezTo>
                      <a:pt x="182860" y="40638"/>
                      <a:pt x="182780" y="40437"/>
                      <a:pt x="182700" y="40236"/>
                    </a:cubicBezTo>
                    <a:cubicBezTo>
                      <a:pt x="182659" y="40116"/>
                      <a:pt x="182579" y="39995"/>
                      <a:pt x="182539" y="39915"/>
                    </a:cubicBezTo>
                    <a:cubicBezTo>
                      <a:pt x="182499" y="39875"/>
                      <a:pt x="182499" y="39794"/>
                      <a:pt x="182458" y="39754"/>
                    </a:cubicBezTo>
                    <a:cubicBezTo>
                      <a:pt x="178800" y="34970"/>
                      <a:pt x="174740" y="30508"/>
                      <a:pt x="170359" y="26489"/>
                    </a:cubicBezTo>
                    <a:cubicBezTo>
                      <a:pt x="170318" y="26448"/>
                      <a:pt x="170238" y="26408"/>
                      <a:pt x="170158" y="26368"/>
                    </a:cubicBezTo>
                    <a:cubicBezTo>
                      <a:pt x="170037" y="26288"/>
                      <a:pt x="169957" y="26207"/>
                      <a:pt x="169836" y="26167"/>
                    </a:cubicBezTo>
                    <a:cubicBezTo>
                      <a:pt x="169635" y="26046"/>
                      <a:pt x="169474" y="25966"/>
                      <a:pt x="169273" y="25926"/>
                    </a:cubicBezTo>
                    <a:cubicBezTo>
                      <a:pt x="169153" y="25886"/>
                      <a:pt x="169032" y="25845"/>
                      <a:pt x="168911" y="25845"/>
                    </a:cubicBezTo>
                    <a:cubicBezTo>
                      <a:pt x="168670" y="25805"/>
                      <a:pt x="168469" y="25805"/>
                      <a:pt x="168228" y="25845"/>
                    </a:cubicBezTo>
                    <a:cubicBezTo>
                      <a:pt x="168108" y="25845"/>
                      <a:pt x="167987" y="25845"/>
                      <a:pt x="167907" y="25886"/>
                    </a:cubicBezTo>
                    <a:cubicBezTo>
                      <a:pt x="167545" y="25966"/>
                      <a:pt x="167223" y="26087"/>
                      <a:pt x="166942" y="26247"/>
                    </a:cubicBezTo>
                    <a:lnTo>
                      <a:pt x="146441" y="39272"/>
                    </a:lnTo>
                    <a:cubicBezTo>
                      <a:pt x="144471" y="37865"/>
                      <a:pt x="142421" y="36498"/>
                      <a:pt x="140330" y="35292"/>
                    </a:cubicBezTo>
                    <a:lnTo>
                      <a:pt x="143225" y="10851"/>
                    </a:lnTo>
                    <a:cubicBezTo>
                      <a:pt x="143265" y="10490"/>
                      <a:pt x="143225" y="10128"/>
                      <a:pt x="143144" y="9806"/>
                    </a:cubicBezTo>
                    <a:cubicBezTo>
                      <a:pt x="143104" y="9686"/>
                      <a:pt x="143064" y="9605"/>
                      <a:pt x="143024" y="9485"/>
                    </a:cubicBezTo>
                    <a:cubicBezTo>
                      <a:pt x="142943" y="9284"/>
                      <a:pt x="142823" y="9083"/>
                      <a:pt x="142702" y="8882"/>
                    </a:cubicBezTo>
                    <a:cubicBezTo>
                      <a:pt x="142622" y="8761"/>
                      <a:pt x="142541" y="8681"/>
                      <a:pt x="142461" y="8600"/>
                    </a:cubicBezTo>
                    <a:cubicBezTo>
                      <a:pt x="142300" y="8439"/>
                      <a:pt x="142139" y="8319"/>
                      <a:pt x="141979" y="8158"/>
                    </a:cubicBezTo>
                    <a:cubicBezTo>
                      <a:pt x="141858" y="8078"/>
                      <a:pt x="141778" y="7997"/>
                      <a:pt x="141657" y="7957"/>
                    </a:cubicBezTo>
                    <a:cubicBezTo>
                      <a:pt x="141617" y="7917"/>
                      <a:pt x="141577" y="7877"/>
                      <a:pt x="141496" y="7877"/>
                    </a:cubicBezTo>
                    <a:cubicBezTo>
                      <a:pt x="136069" y="5545"/>
                      <a:pt x="130361" y="3696"/>
                      <a:pt x="124452" y="2329"/>
                    </a:cubicBezTo>
                    <a:cubicBezTo>
                      <a:pt x="124372" y="2329"/>
                      <a:pt x="124291" y="2329"/>
                      <a:pt x="124211" y="2329"/>
                    </a:cubicBezTo>
                    <a:cubicBezTo>
                      <a:pt x="124090" y="2289"/>
                      <a:pt x="123929" y="2289"/>
                      <a:pt x="123809" y="2289"/>
                    </a:cubicBezTo>
                    <a:cubicBezTo>
                      <a:pt x="123608" y="2289"/>
                      <a:pt x="123407" y="2289"/>
                      <a:pt x="123166" y="2369"/>
                    </a:cubicBezTo>
                    <a:cubicBezTo>
                      <a:pt x="123045" y="2410"/>
                      <a:pt x="122924" y="2410"/>
                      <a:pt x="122804" y="2490"/>
                    </a:cubicBezTo>
                    <a:cubicBezTo>
                      <a:pt x="122603" y="2570"/>
                      <a:pt x="122402" y="2691"/>
                      <a:pt x="122241" y="2812"/>
                    </a:cubicBezTo>
                    <a:cubicBezTo>
                      <a:pt x="122121" y="2892"/>
                      <a:pt x="122040" y="2932"/>
                      <a:pt x="121960" y="3013"/>
                    </a:cubicBezTo>
                    <a:cubicBezTo>
                      <a:pt x="121719" y="3254"/>
                      <a:pt x="121477" y="3495"/>
                      <a:pt x="121317" y="3817"/>
                    </a:cubicBezTo>
                    <a:lnTo>
                      <a:pt x="109900" y="25242"/>
                    </a:lnTo>
                    <a:cubicBezTo>
                      <a:pt x="107247" y="24961"/>
                      <a:pt x="104594" y="24800"/>
                      <a:pt x="102021" y="24760"/>
                    </a:cubicBezTo>
                    <a:lnTo>
                      <a:pt x="92293" y="2008"/>
                    </a:lnTo>
                    <a:cubicBezTo>
                      <a:pt x="92133" y="1686"/>
                      <a:pt x="91932" y="1405"/>
                      <a:pt x="91690" y="1164"/>
                    </a:cubicBezTo>
                    <a:cubicBezTo>
                      <a:pt x="91610" y="1083"/>
                      <a:pt x="91530" y="1003"/>
                      <a:pt x="91409" y="963"/>
                    </a:cubicBezTo>
                    <a:cubicBezTo>
                      <a:pt x="91248" y="842"/>
                      <a:pt x="91047" y="681"/>
                      <a:pt x="90846" y="601"/>
                    </a:cubicBezTo>
                    <a:cubicBezTo>
                      <a:pt x="90726" y="561"/>
                      <a:pt x="90605" y="480"/>
                      <a:pt x="90484" y="440"/>
                    </a:cubicBezTo>
                    <a:cubicBezTo>
                      <a:pt x="90283" y="360"/>
                      <a:pt x="90082" y="360"/>
                      <a:pt x="89881" y="319"/>
                    </a:cubicBezTo>
                    <a:cubicBezTo>
                      <a:pt x="89761" y="319"/>
                      <a:pt x="89640" y="279"/>
                      <a:pt x="89479" y="319"/>
                    </a:cubicBezTo>
                    <a:cubicBezTo>
                      <a:pt x="89399" y="319"/>
                      <a:pt x="89359" y="319"/>
                      <a:pt x="89319" y="319"/>
                    </a:cubicBezTo>
                    <a:cubicBezTo>
                      <a:pt x="83329" y="1043"/>
                      <a:pt x="77420" y="2249"/>
                      <a:pt x="71752" y="3977"/>
                    </a:cubicBezTo>
                    <a:cubicBezTo>
                      <a:pt x="71672" y="4018"/>
                      <a:pt x="71631" y="4058"/>
                      <a:pt x="71551" y="4098"/>
                    </a:cubicBezTo>
                    <a:cubicBezTo>
                      <a:pt x="71430" y="4138"/>
                      <a:pt x="71310" y="4219"/>
                      <a:pt x="71189" y="4259"/>
                    </a:cubicBezTo>
                    <a:cubicBezTo>
                      <a:pt x="70988" y="4379"/>
                      <a:pt x="70827" y="4500"/>
                      <a:pt x="70667" y="4621"/>
                    </a:cubicBezTo>
                    <a:cubicBezTo>
                      <a:pt x="70586" y="4701"/>
                      <a:pt x="70466" y="4781"/>
                      <a:pt x="70385" y="4902"/>
                    </a:cubicBezTo>
                    <a:cubicBezTo>
                      <a:pt x="70224" y="5063"/>
                      <a:pt x="70144" y="5264"/>
                      <a:pt x="70023" y="5465"/>
                    </a:cubicBezTo>
                    <a:cubicBezTo>
                      <a:pt x="69983" y="5585"/>
                      <a:pt x="69903" y="5666"/>
                      <a:pt x="69863" y="5786"/>
                    </a:cubicBezTo>
                    <a:cubicBezTo>
                      <a:pt x="69742" y="6108"/>
                      <a:pt x="69662" y="6470"/>
                      <a:pt x="69702" y="6831"/>
                    </a:cubicBezTo>
                    <a:lnTo>
                      <a:pt x="70506" y="31111"/>
                    </a:lnTo>
                    <a:cubicBezTo>
                      <a:pt x="67893" y="32277"/>
                      <a:pt x="65320" y="33563"/>
                      <a:pt x="62908" y="34970"/>
                    </a:cubicBezTo>
                    <a:lnTo>
                      <a:pt x="43131" y="20378"/>
                    </a:lnTo>
                    <a:cubicBezTo>
                      <a:pt x="42849" y="20177"/>
                      <a:pt x="42528" y="20017"/>
                      <a:pt x="42166" y="19936"/>
                    </a:cubicBezTo>
                    <a:cubicBezTo>
                      <a:pt x="42045" y="19896"/>
                      <a:pt x="41965" y="19896"/>
                      <a:pt x="41844" y="19896"/>
                    </a:cubicBezTo>
                    <a:cubicBezTo>
                      <a:pt x="41603" y="19856"/>
                      <a:pt x="41402" y="19856"/>
                      <a:pt x="41161" y="19856"/>
                    </a:cubicBezTo>
                    <a:cubicBezTo>
                      <a:pt x="41040" y="19856"/>
                      <a:pt x="40920" y="19896"/>
                      <a:pt x="40799" y="19936"/>
                    </a:cubicBezTo>
                    <a:cubicBezTo>
                      <a:pt x="40598" y="19976"/>
                      <a:pt x="40397" y="20057"/>
                      <a:pt x="40196" y="20137"/>
                    </a:cubicBezTo>
                    <a:cubicBezTo>
                      <a:pt x="40076" y="20177"/>
                      <a:pt x="39955" y="20258"/>
                      <a:pt x="39875" y="20298"/>
                    </a:cubicBezTo>
                    <a:cubicBezTo>
                      <a:pt x="39834" y="20338"/>
                      <a:pt x="39754" y="20338"/>
                      <a:pt x="39714" y="20378"/>
                    </a:cubicBezTo>
                    <a:cubicBezTo>
                      <a:pt x="34970" y="23996"/>
                      <a:pt x="30508" y="28056"/>
                      <a:pt x="26448" y="32438"/>
                    </a:cubicBezTo>
                    <a:cubicBezTo>
                      <a:pt x="26408" y="32478"/>
                      <a:pt x="26368" y="32558"/>
                      <a:pt x="26328" y="32639"/>
                    </a:cubicBezTo>
                    <a:cubicBezTo>
                      <a:pt x="26247" y="32759"/>
                      <a:pt x="26167" y="32840"/>
                      <a:pt x="26127" y="32960"/>
                    </a:cubicBezTo>
                    <a:cubicBezTo>
                      <a:pt x="26006" y="33161"/>
                      <a:pt x="25926" y="33362"/>
                      <a:pt x="25886" y="33563"/>
                    </a:cubicBezTo>
                    <a:cubicBezTo>
                      <a:pt x="25845" y="33684"/>
                      <a:pt x="25805" y="33805"/>
                      <a:pt x="25805" y="33925"/>
                    </a:cubicBezTo>
                    <a:cubicBezTo>
                      <a:pt x="25765" y="34166"/>
                      <a:pt x="25765" y="34367"/>
                      <a:pt x="25805" y="34609"/>
                    </a:cubicBezTo>
                    <a:cubicBezTo>
                      <a:pt x="25805" y="34729"/>
                      <a:pt x="25805" y="34850"/>
                      <a:pt x="25845" y="34930"/>
                    </a:cubicBezTo>
                    <a:cubicBezTo>
                      <a:pt x="25926" y="35252"/>
                      <a:pt x="26046" y="35614"/>
                      <a:pt x="26207" y="35895"/>
                    </a:cubicBezTo>
                    <a:lnTo>
                      <a:pt x="39191" y="56396"/>
                    </a:lnTo>
                    <a:cubicBezTo>
                      <a:pt x="37744" y="58366"/>
                      <a:pt x="36418" y="60416"/>
                      <a:pt x="35212" y="62506"/>
                    </a:cubicBezTo>
                    <a:lnTo>
                      <a:pt x="10771" y="59572"/>
                    </a:lnTo>
                    <a:cubicBezTo>
                      <a:pt x="10409" y="59532"/>
                      <a:pt x="10047" y="59572"/>
                      <a:pt x="9726" y="59652"/>
                    </a:cubicBezTo>
                    <a:cubicBezTo>
                      <a:pt x="9645" y="59692"/>
                      <a:pt x="9565" y="59733"/>
                      <a:pt x="9485" y="59733"/>
                    </a:cubicBezTo>
                    <a:cubicBezTo>
                      <a:pt x="9243" y="59813"/>
                      <a:pt x="9002" y="59934"/>
                      <a:pt x="8801" y="60094"/>
                    </a:cubicBezTo>
                    <a:cubicBezTo>
                      <a:pt x="8721" y="60175"/>
                      <a:pt x="8640" y="60215"/>
                      <a:pt x="8560" y="60295"/>
                    </a:cubicBezTo>
                    <a:cubicBezTo>
                      <a:pt x="8399" y="60456"/>
                      <a:pt x="8238" y="60617"/>
                      <a:pt x="8078" y="60818"/>
                    </a:cubicBezTo>
                    <a:cubicBezTo>
                      <a:pt x="7997" y="60898"/>
                      <a:pt x="7957" y="61019"/>
                      <a:pt x="7877" y="61099"/>
                    </a:cubicBezTo>
                    <a:cubicBezTo>
                      <a:pt x="7836" y="61140"/>
                      <a:pt x="7796" y="61220"/>
                      <a:pt x="7756" y="61260"/>
                    </a:cubicBezTo>
                    <a:cubicBezTo>
                      <a:pt x="5425" y="66687"/>
                      <a:pt x="3535" y="72435"/>
                      <a:pt x="2168" y="78304"/>
                    </a:cubicBezTo>
                    <a:cubicBezTo>
                      <a:pt x="2168" y="78385"/>
                      <a:pt x="2168" y="78465"/>
                      <a:pt x="2168" y="78545"/>
                    </a:cubicBezTo>
                    <a:cubicBezTo>
                      <a:pt x="2168" y="78666"/>
                      <a:pt x="2128" y="78787"/>
                      <a:pt x="2128" y="78947"/>
                    </a:cubicBezTo>
                    <a:cubicBezTo>
                      <a:pt x="2128" y="79189"/>
                      <a:pt x="2128" y="79390"/>
                      <a:pt x="2209" y="79591"/>
                    </a:cubicBezTo>
                    <a:cubicBezTo>
                      <a:pt x="2249" y="79711"/>
                      <a:pt x="2249" y="79832"/>
                      <a:pt x="2289" y="79952"/>
                    </a:cubicBezTo>
                    <a:cubicBezTo>
                      <a:pt x="2369" y="80153"/>
                      <a:pt x="2490" y="80354"/>
                      <a:pt x="2611" y="80555"/>
                    </a:cubicBezTo>
                    <a:cubicBezTo>
                      <a:pt x="2691" y="80636"/>
                      <a:pt x="2731" y="80756"/>
                      <a:pt x="2812" y="80837"/>
                    </a:cubicBezTo>
                    <a:cubicBezTo>
                      <a:pt x="3053" y="81118"/>
                      <a:pt x="3294" y="81319"/>
                      <a:pt x="3616" y="81520"/>
                    </a:cubicBezTo>
                    <a:lnTo>
                      <a:pt x="25041" y="92977"/>
                    </a:lnTo>
                    <a:cubicBezTo>
                      <a:pt x="24760" y="95630"/>
                      <a:pt x="24599" y="98283"/>
                      <a:pt x="24559" y="100856"/>
                    </a:cubicBezTo>
                    <a:lnTo>
                      <a:pt x="1967" y="110503"/>
                    </a:lnTo>
                    <a:cubicBezTo>
                      <a:pt x="1646" y="110664"/>
                      <a:pt x="1365" y="110865"/>
                      <a:pt x="1123" y="111106"/>
                    </a:cubicBezTo>
                    <a:cubicBezTo>
                      <a:pt x="1043" y="111187"/>
                      <a:pt x="1003" y="111267"/>
                      <a:pt x="922" y="111347"/>
                    </a:cubicBezTo>
                    <a:cubicBezTo>
                      <a:pt x="762" y="111508"/>
                      <a:pt x="641" y="111709"/>
                      <a:pt x="561" y="111910"/>
                    </a:cubicBezTo>
                    <a:cubicBezTo>
                      <a:pt x="520" y="112031"/>
                      <a:pt x="480" y="112151"/>
                      <a:pt x="440" y="112272"/>
                    </a:cubicBezTo>
                    <a:cubicBezTo>
                      <a:pt x="360" y="112473"/>
                      <a:pt x="319" y="112674"/>
                      <a:pt x="319" y="112915"/>
                    </a:cubicBezTo>
                    <a:cubicBezTo>
                      <a:pt x="319" y="113036"/>
                      <a:pt x="279" y="113156"/>
                      <a:pt x="319" y="113277"/>
                    </a:cubicBezTo>
                    <a:cubicBezTo>
                      <a:pt x="319" y="113357"/>
                      <a:pt x="319" y="113397"/>
                      <a:pt x="319" y="113478"/>
                    </a:cubicBezTo>
                    <a:cubicBezTo>
                      <a:pt x="1003" y="119467"/>
                      <a:pt x="2249" y="125377"/>
                      <a:pt x="3937" y="131045"/>
                    </a:cubicBezTo>
                    <a:cubicBezTo>
                      <a:pt x="3977" y="131125"/>
                      <a:pt x="4018" y="131205"/>
                      <a:pt x="4058" y="131246"/>
                    </a:cubicBezTo>
                    <a:cubicBezTo>
                      <a:pt x="4098" y="131366"/>
                      <a:pt x="4138" y="131447"/>
                      <a:pt x="4219" y="131567"/>
                    </a:cubicBezTo>
                    <a:cubicBezTo>
                      <a:pt x="4339" y="131808"/>
                      <a:pt x="4500" y="131969"/>
                      <a:pt x="4661" y="132170"/>
                    </a:cubicBezTo>
                    <a:cubicBezTo>
                      <a:pt x="4741" y="132251"/>
                      <a:pt x="4781" y="132291"/>
                      <a:pt x="4862" y="132371"/>
                    </a:cubicBezTo>
                    <a:cubicBezTo>
                      <a:pt x="5103" y="132572"/>
                      <a:pt x="5344" y="132733"/>
                      <a:pt x="5585" y="132854"/>
                    </a:cubicBezTo>
                    <a:cubicBezTo>
                      <a:pt x="5626" y="132894"/>
                      <a:pt x="5666" y="132894"/>
                      <a:pt x="5706" y="132934"/>
                    </a:cubicBezTo>
                    <a:cubicBezTo>
                      <a:pt x="6028" y="133055"/>
                      <a:pt x="6349" y="133135"/>
                      <a:pt x="6711" y="133135"/>
                    </a:cubicBezTo>
                    <a:cubicBezTo>
                      <a:pt x="6751" y="133135"/>
                      <a:pt x="6791" y="133135"/>
                      <a:pt x="6791" y="133135"/>
                    </a:cubicBezTo>
                    <a:lnTo>
                      <a:pt x="31071" y="132371"/>
                    </a:lnTo>
                    <a:cubicBezTo>
                      <a:pt x="32237" y="135024"/>
                      <a:pt x="33523" y="137597"/>
                      <a:pt x="34930" y="140049"/>
                    </a:cubicBezTo>
                    <a:lnTo>
                      <a:pt x="20177" y="159746"/>
                    </a:lnTo>
                    <a:cubicBezTo>
                      <a:pt x="19976" y="160028"/>
                      <a:pt x="19816" y="160349"/>
                      <a:pt x="19735" y="160711"/>
                    </a:cubicBezTo>
                    <a:cubicBezTo>
                      <a:pt x="19695" y="160832"/>
                      <a:pt x="19695" y="160912"/>
                      <a:pt x="19695" y="161033"/>
                    </a:cubicBezTo>
                    <a:cubicBezTo>
                      <a:pt x="19655" y="161274"/>
                      <a:pt x="19655" y="161475"/>
                      <a:pt x="19655" y="161716"/>
                    </a:cubicBezTo>
                    <a:cubicBezTo>
                      <a:pt x="19655" y="161837"/>
                      <a:pt x="19695" y="161957"/>
                      <a:pt x="19735" y="162078"/>
                    </a:cubicBezTo>
                    <a:cubicBezTo>
                      <a:pt x="19775" y="162279"/>
                      <a:pt x="19856" y="162480"/>
                      <a:pt x="19936" y="162681"/>
                    </a:cubicBezTo>
                    <a:cubicBezTo>
                      <a:pt x="19976" y="162801"/>
                      <a:pt x="20057" y="162922"/>
                      <a:pt x="20097" y="163002"/>
                    </a:cubicBezTo>
                    <a:cubicBezTo>
                      <a:pt x="20137" y="163043"/>
                      <a:pt x="20137" y="163123"/>
                      <a:pt x="20177" y="163163"/>
                    </a:cubicBezTo>
                    <a:cubicBezTo>
                      <a:pt x="23795" y="167907"/>
                      <a:pt x="27855" y="172369"/>
                      <a:pt x="32237" y="176429"/>
                    </a:cubicBezTo>
                    <a:cubicBezTo>
                      <a:pt x="32277" y="176469"/>
                      <a:pt x="32357" y="176509"/>
                      <a:pt x="32398" y="176549"/>
                    </a:cubicBezTo>
                    <a:cubicBezTo>
                      <a:pt x="32518" y="176670"/>
                      <a:pt x="32679" y="176750"/>
                      <a:pt x="32840" y="176831"/>
                    </a:cubicBezTo>
                    <a:cubicBezTo>
                      <a:pt x="33001" y="176911"/>
                      <a:pt x="33161" y="176991"/>
                      <a:pt x="33362" y="177072"/>
                    </a:cubicBezTo>
                    <a:cubicBezTo>
                      <a:pt x="33523" y="177112"/>
                      <a:pt x="33684" y="177152"/>
                      <a:pt x="33845" y="177152"/>
                    </a:cubicBezTo>
                    <a:cubicBezTo>
                      <a:pt x="33965" y="177152"/>
                      <a:pt x="34046" y="177233"/>
                      <a:pt x="34166" y="177233"/>
                    </a:cubicBezTo>
                    <a:cubicBezTo>
                      <a:pt x="34287" y="177233"/>
                      <a:pt x="34367" y="177192"/>
                      <a:pt x="34488" y="177192"/>
                    </a:cubicBezTo>
                    <a:cubicBezTo>
                      <a:pt x="34568" y="177192"/>
                      <a:pt x="34649" y="177192"/>
                      <a:pt x="34769" y="177152"/>
                    </a:cubicBezTo>
                    <a:cubicBezTo>
                      <a:pt x="35091" y="177072"/>
                      <a:pt x="35413" y="176991"/>
                      <a:pt x="35734" y="176790"/>
                    </a:cubicBezTo>
                    <a:lnTo>
                      <a:pt x="56235" y="163806"/>
                    </a:lnTo>
                    <a:cubicBezTo>
                      <a:pt x="58205" y="165213"/>
                      <a:pt x="60255" y="166580"/>
                      <a:pt x="62345" y="167786"/>
                    </a:cubicBezTo>
                    <a:lnTo>
                      <a:pt x="59411" y="192227"/>
                    </a:lnTo>
                    <a:cubicBezTo>
                      <a:pt x="59371" y="192588"/>
                      <a:pt x="59411" y="192950"/>
                      <a:pt x="59491" y="193272"/>
                    </a:cubicBezTo>
                    <a:cubicBezTo>
                      <a:pt x="59532" y="193392"/>
                      <a:pt x="59572" y="193473"/>
                      <a:pt x="59612" y="193593"/>
                    </a:cubicBezTo>
                    <a:cubicBezTo>
                      <a:pt x="59692" y="193794"/>
                      <a:pt x="59773" y="193995"/>
                      <a:pt x="59934" y="194196"/>
                    </a:cubicBezTo>
                    <a:cubicBezTo>
                      <a:pt x="60014" y="194317"/>
                      <a:pt x="60094" y="194397"/>
                      <a:pt x="60175" y="194478"/>
                    </a:cubicBezTo>
                    <a:cubicBezTo>
                      <a:pt x="60336" y="194638"/>
                      <a:pt x="60496" y="194759"/>
                      <a:pt x="60657" y="194920"/>
                    </a:cubicBezTo>
                    <a:cubicBezTo>
                      <a:pt x="60778" y="195000"/>
                      <a:pt x="60858" y="195081"/>
                      <a:pt x="60979" y="195121"/>
                    </a:cubicBezTo>
                    <a:cubicBezTo>
                      <a:pt x="61019" y="195161"/>
                      <a:pt x="61059" y="195201"/>
                      <a:pt x="61140" y="195201"/>
                    </a:cubicBezTo>
                    <a:cubicBezTo>
                      <a:pt x="66566" y="197533"/>
                      <a:pt x="72315" y="199422"/>
                      <a:pt x="78184" y="200789"/>
                    </a:cubicBezTo>
                    <a:cubicBezTo>
                      <a:pt x="78264" y="200829"/>
                      <a:pt x="78385" y="200829"/>
                      <a:pt x="78465" y="200829"/>
                    </a:cubicBezTo>
                    <a:cubicBezTo>
                      <a:pt x="78545" y="200829"/>
                      <a:pt x="78586" y="200829"/>
                      <a:pt x="78666" y="200869"/>
                    </a:cubicBezTo>
                    <a:cubicBezTo>
                      <a:pt x="78706" y="200869"/>
                      <a:pt x="78787" y="200909"/>
                      <a:pt x="78827" y="200909"/>
                    </a:cubicBezTo>
                    <a:cubicBezTo>
                      <a:pt x="79108" y="200909"/>
                      <a:pt x="79390" y="200869"/>
                      <a:pt x="79631" y="200789"/>
                    </a:cubicBezTo>
                    <a:cubicBezTo>
                      <a:pt x="79671" y="200789"/>
                      <a:pt x="79711" y="200749"/>
                      <a:pt x="79751" y="200749"/>
                    </a:cubicBezTo>
                    <a:cubicBezTo>
                      <a:pt x="80033" y="200668"/>
                      <a:pt x="80274" y="200507"/>
                      <a:pt x="80515" y="200347"/>
                    </a:cubicBezTo>
                    <a:cubicBezTo>
                      <a:pt x="80596" y="200306"/>
                      <a:pt x="80636" y="200226"/>
                      <a:pt x="80716" y="200186"/>
                    </a:cubicBezTo>
                    <a:cubicBezTo>
                      <a:pt x="80957" y="199945"/>
                      <a:pt x="81199" y="199703"/>
                      <a:pt x="81359" y="199422"/>
                    </a:cubicBezTo>
                    <a:lnTo>
                      <a:pt x="92816" y="178037"/>
                    </a:lnTo>
                    <a:cubicBezTo>
                      <a:pt x="95469" y="178318"/>
                      <a:pt x="98122" y="178519"/>
                      <a:pt x="100695" y="178519"/>
                    </a:cubicBezTo>
                    <a:lnTo>
                      <a:pt x="110342" y="201110"/>
                    </a:lnTo>
                    <a:cubicBezTo>
                      <a:pt x="110463" y="201392"/>
                      <a:pt x="110624" y="201633"/>
                      <a:pt x="110785" y="201834"/>
                    </a:cubicBezTo>
                    <a:cubicBezTo>
                      <a:pt x="110905" y="201955"/>
                      <a:pt x="111026" y="202075"/>
                      <a:pt x="111146" y="202156"/>
                    </a:cubicBezTo>
                    <a:cubicBezTo>
                      <a:pt x="111227" y="202236"/>
                      <a:pt x="111307" y="202316"/>
                      <a:pt x="111388" y="202357"/>
                    </a:cubicBezTo>
                    <a:cubicBezTo>
                      <a:pt x="111548" y="202477"/>
                      <a:pt x="111709" y="202517"/>
                      <a:pt x="111910" y="202598"/>
                    </a:cubicBezTo>
                    <a:cubicBezTo>
                      <a:pt x="111991" y="202638"/>
                      <a:pt x="112071" y="202678"/>
                      <a:pt x="112151" y="202718"/>
                    </a:cubicBezTo>
                    <a:cubicBezTo>
                      <a:pt x="112433" y="202799"/>
                      <a:pt x="112714" y="202839"/>
                      <a:pt x="112996" y="202839"/>
                    </a:cubicBezTo>
                    <a:cubicBezTo>
                      <a:pt x="112996" y="202839"/>
                      <a:pt x="112996" y="202839"/>
                      <a:pt x="112996" y="202839"/>
                    </a:cubicBezTo>
                    <a:cubicBezTo>
                      <a:pt x="113116" y="202839"/>
                      <a:pt x="113196" y="202839"/>
                      <a:pt x="113317" y="202839"/>
                    </a:cubicBezTo>
                    <a:cubicBezTo>
                      <a:pt x="119307" y="202156"/>
                      <a:pt x="125216" y="200909"/>
                      <a:pt x="130884" y="199221"/>
                    </a:cubicBezTo>
                    <a:cubicBezTo>
                      <a:pt x="130964" y="199181"/>
                      <a:pt x="131004" y="199141"/>
                      <a:pt x="131085" y="199101"/>
                    </a:cubicBezTo>
                    <a:cubicBezTo>
                      <a:pt x="131205" y="199060"/>
                      <a:pt x="131326" y="198980"/>
                      <a:pt x="131447" y="198940"/>
                    </a:cubicBezTo>
                    <a:cubicBezTo>
                      <a:pt x="131648" y="198819"/>
                      <a:pt x="131808" y="198699"/>
                      <a:pt x="131969" y="198578"/>
                    </a:cubicBezTo>
                    <a:cubicBezTo>
                      <a:pt x="132050" y="198498"/>
                      <a:pt x="132170" y="198417"/>
                      <a:pt x="132251" y="198297"/>
                    </a:cubicBezTo>
                    <a:cubicBezTo>
                      <a:pt x="132411" y="198136"/>
                      <a:pt x="132492" y="197935"/>
                      <a:pt x="132612" y="197734"/>
                    </a:cubicBezTo>
                    <a:cubicBezTo>
                      <a:pt x="132653" y="197613"/>
                      <a:pt x="132733" y="197533"/>
                      <a:pt x="132773" y="197412"/>
                    </a:cubicBezTo>
                    <a:cubicBezTo>
                      <a:pt x="132894" y="197091"/>
                      <a:pt x="132974" y="196729"/>
                      <a:pt x="132934" y="196367"/>
                    </a:cubicBezTo>
                    <a:lnTo>
                      <a:pt x="132170" y="172087"/>
                    </a:lnTo>
                    <a:cubicBezTo>
                      <a:pt x="134863" y="170921"/>
                      <a:pt x="137517" y="169595"/>
                      <a:pt x="140049" y="168108"/>
                    </a:cubicBezTo>
                    <a:lnTo>
                      <a:pt x="159867" y="182659"/>
                    </a:lnTo>
                    <a:cubicBezTo>
                      <a:pt x="160148" y="182860"/>
                      <a:pt x="160470" y="183021"/>
                      <a:pt x="160791" y="183102"/>
                    </a:cubicBezTo>
                    <a:cubicBezTo>
                      <a:pt x="160912" y="183142"/>
                      <a:pt x="160992" y="183142"/>
                      <a:pt x="161113" y="183142"/>
                    </a:cubicBezTo>
                    <a:cubicBezTo>
                      <a:pt x="161274" y="183182"/>
                      <a:pt x="161394" y="183222"/>
                      <a:pt x="161555" y="183222"/>
                    </a:cubicBezTo>
                    <a:cubicBezTo>
                      <a:pt x="161636" y="183222"/>
                      <a:pt x="161716" y="183182"/>
                      <a:pt x="161796" y="183182"/>
                    </a:cubicBezTo>
                    <a:cubicBezTo>
                      <a:pt x="161917" y="183182"/>
                      <a:pt x="162038" y="183142"/>
                      <a:pt x="162158" y="183102"/>
                    </a:cubicBezTo>
                    <a:cubicBezTo>
                      <a:pt x="162359" y="183061"/>
                      <a:pt x="162560" y="182981"/>
                      <a:pt x="162761" y="182901"/>
                    </a:cubicBezTo>
                    <a:cubicBezTo>
                      <a:pt x="162882" y="182860"/>
                      <a:pt x="163002" y="182780"/>
                      <a:pt x="163123" y="182700"/>
                    </a:cubicBezTo>
                    <a:cubicBezTo>
                      <a:pt x="163163" y="182659"/>
                      <a:pt x="163244" y="182659"/>
                      <a:pt x="163284" y="182619"/>
                    </a:cubicBezTo>
                    <a:cubicBezTo>
                      <a:pt x="168067" y="178961"/>
                      <a:pt x="172529" y="174901"/>
                      <a:pt x="176509" y="170519"/>
                    </a:cubicBezTo>
                    <a:cubicBezTo>
                      <a:pt x="176549" y="170479"/>
                      <a:pt x="176589" y="170399"/>
                      <a:pt x="176630" y="170318"/>
                    </a:cubicBezTo>
                    <a:cubicBezTo>
                      <a:pt x="176710" y="170198"/>
                      <a:pt x="176790" y="170117"/>
                      <a:pt x="176831" y="169997"/>
                    </a:cubicBezTo>
                    <a:cubicBezTo>
                      <a:pt x="176951" y="169796"/>
                      <a:pt x="177032" y="169595"/>
                      <a:pt x="177072" y="169394"/>
                    </a:cubicBezTo>
                    <a:cubicBezTo>
                      <a:pt x="177112" y="169273"/>
                      <a:pt x="177152" y="169153"/>
                      <a:pt x="177152" y="169032"/>
                    </a:cubicBezTo>
                    <a:cubicBezTo>
                      <a:pt x="177192" y="168791"/>
                      <a:pt x="177192" y="168590"/>
                      <a:pt x="177152" y="168349"/>
                    </a:cubicBezTo>
                    <a:cubicBezTo>
                      <a:pt x="177152" y="168228"/>
                      <a:pt x="177152" y="168148"/>
                      <a:pt x="177112" y="168027"/>
                    </a:cubicBezTo>
                    <a:cubicBezTo>
                      <a:pt x="177032" y="167706"/>
                      <a:pt x="176911" y="167344"/>
                      <a:pt x="176750" y="167062"/>
                    </a:cubicBezTo>
                    <a:lnTo>
                      <a:pt x="163726" y="146561"/>
                    </a:lnTo>
                    <a:cubicBezTo>
                      <a:pt x="165173" y="144591"/>
                      <a:pt x="166500" y="142541"/>
                      <a:pt x="167706" y="140451"/>
                    </a:cubicBezTo>
                    <a:lnTo>
                      <a:pt x="192146" y="143345"/>
                    </a:lnTo>
                    <a:cubicBezTo>
                      <a:pt x="192267" y="143345"/>
                      <a:pt x="192387" y="143345"/>
                      <a:pt x="192468" y="143345"/>
                    </a:cubicBezTo>
                    <a:cubicBezTo>
                      <a:pt x="192709" y="143345"/>
                      <a:pt x="192950" y="143305"/>
                      <a:pt x="193191" y="143225"/>
                    </a:cubicBezTo>
                    <a:cubicBezTo>
                      <a:pt x="193232" y="143225"/>
                      <a:pt x="193232" y="143225"/>
                      <a:pt x="193272" y="143225"/>
                    </a:cubicBezTo>
                    <a:cubicBezTo>
                      <a:pt x="193593" y="143144"/>
                      <a:pt x="193915" y="142984"/>
                      <a:pt x="194156" y="142783"/>
                    </a:cubicBezTo>
                    <a:cubicBezTo>
                      <a:pt x="194236" y="142742"/>
                      <a:pt x="194277" y="142702"/>
                      <a:pt x="194317" y="142622"/>
                    </a:cubicBezTo>
                    <a:cubicBezTo>
                      <a:pt x="194518" y="142461"/>
                      <a:pt x="194679" y="142260"/>
                      <a:pt x="194839" y="142019"/>
                    </a:cubicBezTo>
                    <a:cubicBezTo>
                      <a:pt x="194880" y="141938"/>
                      <a:pt x="194960" y="141858"/>
                      <a:pt x="195000" y="141778"/>
                    </a:cubicBezTo>
                    <a:cubicBezTo>
                      <a:pt x="195040" y="141697"/>
                      <a:pt x="195081" y="141657"/>
                      <a:pt x="195121" y="141617"/>
                    </a:cubicBezTo>
                    <a:cubicBezTo>
                      <a:pt x="197452" y="136190"/>
                      <a:pt x="199301" y="130482"/>
                      <a:pt x="200668" y="124573"/>
                    </a:cubicBezTo>
                    <a:cubicBezTo>
                      <a:pt x="200668" y="124492"/>
                      <a:pt x="200668" y="124412"/>
                      <a:pt x="200668" y="124331"/>
                    </a:cubicBezTo>
                    <a:cubicBezTo>
                      <a:pt x="200668" y="124211"/>
                      <a:pt x="200708" y="124090"/>
                      <a:pt x="200708" y="123929"/>
                    </a:cubicBezTo>
                    <a:cubicBezTo>
                      <a:pt x="200708" y="123728"/>
                      <a:pt x="200708" y="123487"/>
                      <a:pt x="200628" y="123286"/>
                    </a:cubicBezTo>
                    <a:cubicBezTo>
                      <a:pt x="200588" y="123166"/>
                      <a:pt x="200588" y="123045"/>
                      <a:pt x="200548" y="122925"/>
                    </a:cubicBezTo>
                    <a:cubicBezTo>
                      <a:pt x="200467" y="122724"/>
                      <a:pt x="200347" y="122523"/>
                      <a:pt x="200226" y="122322"/>
                    </a:cubicBezTo>
                    <a:cubicBezTo>
                      <a:pt x="200146" y="122241"/>
                      <a:pt x="200105" y="122121"/>
                      <a:pt x="200025" y="122040"/>
                    </a:cubicBezTo>
                    <a:cubicBezTo>
                      <a:pt x="199784" y="121759"/>
                      <a:pt x="199543" y="121558"/>
                      <a:pt x="199221" y="121357"/>
                    </a:cubicBezTo>
                    <a:lnTo>
                      <a:pt x="177795" y="109940"/>
                    </a:lnTo>
                    <a:cubicBezTo>
                      <a:pt x="178077" y="107287"/>
                      <a:pt x="178238" y="104634"/>
                      <a:pt x="178278" y="102062"/>
                    </a:cubicBezTo>
                    <a:lnTo>
                      <a:pt x="200869" y="92374"/>
                    </a:lnTo>
                    <a:cubicBezTo>
                      <a:pt x="201191" y="92213"/>
                      <a:pt x="201472" y="92012"/>
                      <a:pt x="201713" y="91771"/>
                    </a:cubicBezTo>
                    <a:cubicBezTo>
                      <a:pt x="201834" y="91650"/>
                      <a:pt x="201914" y="91570"/>
                      <a:pt x="201955" y="91489"/>
                    </a:cubicBezTo>
                    <a:close/>
                    <a:moveTo>
                      <a:pt x="161475" y="176670"/>
                    </a:moveTo>
                    <a:lnTo>
                      <a:pt x="141858" y="162279"/>
                    </a:lnTo>
                    <a:cubicBezTo>
                      <a:pt x="141577" y="162078"/>
                      <a:pt x="141255" y="161957"/>
                      <a:pt x="140933" y="161837"/>
                    </a:cubicBezTo>
                    <a:cubicBezTo>
                      <a:pt x="140853" y="161796"/>
                      <a:pt x="140732" y="161796"/>
                      <a:pt x="140652" y="161796"/>
                    </a:cubicBezTo>
                    <a:cubicBezTo>
                      <a:pt x="140411" y="161756"/>
                      <a:pt x="140170" y="161756"/>
                      <a:pt x="139928" y="161756"/>
                    </a:cubicBezTo>
                    <a:cubicBezTo>
                      <a:pt x="139808" y="161756"/>
                      <a:pt x="139727" y="161756"/>
                      <a:pt x="139647" y="161796"/>
                    </a:cubicBezTo>
                    <a:cubicBezTo>
                      <a:pt x="139366" y="161837"/>
                      <a:pt x="139084" y="161957"/>
                      <a:pt x="138843" y="162078"/>
                    </a:cubicBezTo>
                    <a:cubicBezTo>
                      <a:pt x="138803" y="162118"/>
                      <a:pt x="138763" y="162118"/>
                      <a:pt x="138722" y="162118"/>
                    </a:cubicBezTo>
                    <a:cubicBezTo>
                      <a:pt x="138722" y="162118"/>
                      <a:pt x="138722" y="162118"/>
                      <a:pt x="138722" y="162118"/>
                    </a:cubicBezTo>
                    <a:cubicBezTo>
                      <a:pt x="135386" y="164168"/>
                      <a:pt x="131849" y="165937"/>
                      <a:pt x="128190" y="167424"/>
                    </a:cubicBezTo>
                    <a:cubicBezTo>
                      <a:pt x="128150" y="167424"/>
                      <a:pt x="128150" y="167464"/>
                      <a:pt x="128110" y="167464"/>
                    </a:cubicBezTo>
                    <a:cubicBezTo>
                      <a:pt x="128030" y="167505"/>
                      <a:pt x="127949" y="167545"/>
                      <a:pt x="127909" y="167585"/>
                    </a:cubicBezTo>
                    <a:cubicBezTo>
                      <a:pt x="127668" y="167706"/>
                      <a:pt x="127467" y="167866"/>
                      <a:pt x="127306" y="168027"/>
                    </a:cubicBezTo>
                    <a:cubicBezTo>
                      <a:pt x="127226" y="168108"/>
                      <a:pt x="127145" y="168188"/>
                      <a:pt x="127105" y="168268"/>
                    </a:cubicBezTo>
                    <a:cubicBezTo>
                      <a:pt x="126944" y="168469"/>
                      <a:pt x="126824" y="168630"/>
                      <a:pt x="126743" y="168871"/>
                    </a:cubicBezTo>
                    <a:cubicBezTo>
                      <a:pt x="126703" y="168952"/>
                      <a:pt x="126663" y="169072"/>
                      <a:pt x="126623" y="169153"/>
                    </a:cubicBezTo>
                    <a:cubicBezTo>
                      <a:pt x="126502" y="169474"/>
                      <a:pt x="126422" y="169796"/>
                      <a:pt x="126462" y="170158"/>
                    </a:cubicBezTo>
                    <a:lnTo>
                      <a:pt x="127226" y="194156"/>
                    </a:lnTo>
                    <a:cubicBezTo>
                      <a:pt x="123206" y="195282"/>
                      <a:pt x="119065" y="196126"/>
                      <a:pt x="114885" y="196689"/>
                    </a:cubicBezTo>
                    <a:lnTo>
                      <a:pt x="105318" y="174298"/>
                    </a:lnTo>
                    <a:cubicBezTo>
                      <a:pt x="105197" y="173977"/>
                      <a:pt x="104996" y="173695"/>
                      <a:pt x="104755" y="173454"/>
                    </a:cubicBezTo>
                    <a:cubicBezTo>
                      <a:pt x="104674" y="173374"/>
                      <a:pt x="104554" y="173293"/>
                      <a:pt x="104473" y="173213"/>
                    </a:cubicBezTo>
                    <a:cubicBezTo>
                      <a:pt x="104313" y="173052"/>
                      <a:pt x="104112" y="172931"/>
                      <a:pt x="103911" y="172851"/>
                    </a:cubicBezTo>
                    <a:cubicBezTo>
                      <a:pt x="103830" y="172811"/>
                      <a:pt x="103750" y="172771"/>
                      <a:pt x="103629" y="172730"/>
                    </a:cubicBezTo>
                    <a:cubicBezTo>
                      <a:pt x="103348" y="172610"/>
                      <a:pt x="103026" y="172570"/>
                      <a:pt x="102745" y="172570"/>
                    </a:cubicBezTo>
                    <a:cubicBezTo>
                      <a:pt x="102705" y="172570"/>
                      <a:pt x="102665" y="172570"/>
                      <a:pt x="102624" y="172570"/>
                    </a:cubicBezTo>
                    <a:cubicBezTo>
                      <a:pt x="102624" y="172570"/>
                      <a:pt x="102624" y="172570"/>
                      <a:pt x="102624" y="172570"/>
                    </a:cubicBezTo>
                    <a:lnTo>
                      <a:pt x="101499" y="172610"/>
                    </a:lnTo>
                    <a:cubicBezTo>
                      <a:pt x="98323" y="172610"/>
                      <a:pt x="95027" y="172369"/>
                      <a:pt x="91690" y="171926"/>
                    </a:cubicBezTo>
                    <a:cubicBezTo>
                      <a:pt x="91650" y="171926"/>
                      <a:pt x="91650" y="171926"/>
                      <a:pt x="91610" y="171926"/>
                    </a:cubicBezTo>
                    <a:cubicBezTo>
                      <a:pt x="91530" y="171926"/>
                      <a:pt x="91449" y="171926"/>
                      <a:pt x="91369" y="171926"/>
                    </a:cubicBezTo>
                    <a:cubicBezTo>
                      <a:pt x="91128" y="171926"/>
                      <a:pt x="90846" y="171926"/>
                      <a:pt x="90605" y="172007"/>
                    </a:cubicBezTo>
                    <a:cubicBezTo>
                      <a:pt x="90484" y="172047"/>
                      <a:pt x="90404" y="172087"/>
                      <a:pt x="90283" y="172127"/>
                    </a:cubicBezTo>
                    <a:cubicBezTo>
                      <a:pt x="90082" y="172208"/>
                      <a:pt x="89881" y="172328"/>
                      <a:pt x="89680" y="172449"/>
                    </a:cubicBezTo>
                    <a:cubicBezTo>
                      <a:pt x="89600" y="172529"/>
                      <a:pt x="89520" y="172570"/>
                      <a:pt x="89439" y="172650"/>
                    </a:cubicBezTo>
                    <a:cubicBezTo>
                      <a:pt x="89198" y="172891"/>
                      <a:pt x="88957" y="173132"/>
                      <a:pt x="88796" y="173454"/>
                    </a:cubicBezTo>
                    <a:lnTo>
                      <a:pt x="77460" y="194638"/>
                    </a:lnTo>
                    <a:cubicBezTo>
                      <a:pt x="73360" y="193593"/>
                      <a:pt x="69340" y="192267"/>
                      <a:pt x="65481" y="190699"/>
                    </a:cubicBezTo>
                    <a:lnTo>
                      <a:pt x="68375" y="166540"/>
                    </a:lnTo>
                    <a:cubicBezTo>
                      <a:pt x="68415" y="166178"/>
                      <a:pt x="68375" y="165856"/>
                      <a:pt x="68295" y="165535"/>
                    </a:cubicBezTo>
                    <a:cubicBezTo>
                      <a:pt x="68255" y="165414"/>
                      <a:pt x="68214" y="165334"/>
                      <a:pt x="68214" y="165253"/>
                    </a:cubicBezTo>
                    <a:cubicBezTo>
                      <a:pt x="68134" y="165012"/>
                      <a:pt x="68013" y="164811"/>
                      <a:pt x="67893" y="164610"/>
                    </a:cubicBezTo>
                    <a:cubicBezTo>
                      <a:pt x="67853" y="164530"/>
                      <a:pt x="67772" y="164449"/>
                      <a:pt x="67732" y="164369"/>
                    </a:cubicBezTo>
                    <a:cubicBezTo>
                      <a:pt x="67531" y="164128"/>
                      <a:pt x="67330" y="163927"/>
                      <a:pt x="67049" y="163806"/>
                    </a:cubicBezTo>
                    <a:cubicBezTo>
                      <a:pt x="67009" y="163806"/>
                      <a:pt x="67009" y="163766"/>
                      <a:pt x="66968" y="163726"/>
                    </a:cubicBezTo>
                    <a:cubicBezTo>
                      <a:pt x="66968" y="163726"/>
                      <a:pt x="66968" y="163726"/>
                      <a:pt x="66968" y="163726"/>
                    </a:cubicBezTo>
                    <a:cubicBezTo>
                      <a:pt x="63953" y="162038"/>
                      <a:pt x="61019" y="160108"/>
                      <a:pt x="58285" y="158018"/>
                    </a:cubicBezTo>
                    <a:cubicBezTo>
                      <a:pt x="58245" y="158018"/>
                      <a:pt x="58245" y="157978"/>
                      <a:pt x="58205" y="157978"/>
                    </a:cubicBezTo>
                    <a:cubicBezTo>
                      <a:pt x="58125" y="157937"/>
                      <a:pt x="58044" y="157897"/>
                      <a:pt x="57964" y="157857"/>
                    </a:cubicBezTo>
                    <a:cubicBezTo>
                      <a:pt x="57763" y="157736"/>
                      <a:pt x="57522" y="157616"/>
                      <a:pt x="57280" y="157576"/>
                    </a:cubicBezTo>
                    <a:cubicBezTo>
                      <a:pt x="57160" y="157535"/>
                      <a:pt x="57080" y="157535"/>
                      <a:pt x="56959" y="157495"/>
                    </a:cubicBezTo>
                    <a:cubicBezTo>
                      <a:pt x="56718" y="157455"/>
                      <a:pt x="56517" y="157455"/>
                      <a:pt x="56276" y="157455"/>
                    </a:cubicBezTo>
                    <a:cubicBezTo>
                      <a:pt x="56155" y="157455"/>
                      <a:pt x="56075" y="157455"/>
                      <a:pt x="55954" y="157495"/>
                    </a:cubicBezTo>
                    <a:cubicBezTo>
                      <a:pt x="55632" y="157576"/>
                      <a:pt x="55311" y="157656"/>
                      <a:pt x="54989" y="157857"/>
                    </a:cubicBezTo>
                    <a:lnTo>
                      <a:pt x="34568" y="170720"/>
                    </a:lnTo>
                    <a:cubicBezTo>
                      <a:pt x="31554" y="167786"/>
                      <a:pt x="28699" y="164691"/>
                      <a:pt x="26087" y="161394"/>
                    </a:cubicBezTo>
                    <a:lnTo>
                      <a:pt x="40518" y="141818"/>
                    </a:lnTo>
                    <a:cubicBezTo>
                      <a:pt x="40719" y="141536"/>
                      <a:pt x="40839" y="141215"/>
                      <a:pt x="40960" y="140893"/>
                    </a:cubicBezTo>
                    <a:cubicBezTo>
                      <a:pt x="41000" y="140773"/>
                      <a:pt x="41000" y="140692"/>
                      <a:pt x="41000" y="140612"/>
                    </a:cubicBezTo>
                    <a:cubicBezTo>
                      <a:pt x="41040" y="140371"/>
                      <a:pt x="41040" y="140129"/>
                      <a:pt x="41040" y="139888"/>
                    </a:cubicBezTo>
                    <a:cubicBezTo>
                      <a:pt x="41040" y="139768"/>
                      <a:pt x="41040" y="139687"/>
                      <a:pt x="41000" y="139567"/>
                    </a:cubicBezTo>
                    <a:cubicBezTo>
                      <a:pt x="40960" y="139285"/>
                      <a:pt x="40839" y="139004"/>
                      <a:pt x="40719" y="138763"/>
                    </a:cubicBezTo>
                    <a:cubicBezTo>
                      <a:pt x="40679" y="138722"/>
                      <a:pt x="40679" y="138682"/>
                      <a:pt x="40679" y="138642"/>
                    </a:cubicBezTo>
                    <a:cubicBezTo>
                      <a:pt x="40679" y="138642"/>
                      <a:pt x="40679" y="138642"/>
                      <a:pt x="40679" y="138642"/>
                    </a:cubicBezTo>
                    <a:cubicBezTo>
                      <a:pt x="38709" y="135386"/>
                      <a:pt x="36940" y="131929"/>
                      <a:pt x="35453" y="128311"/>
                    </a:cubicBezTo>
                    <a:cubicBezTo>
                      <a:pt x="35453" y="128271"/>
                      <a:pt x="35413" y="128271"/>
                      <a:pt x="35413" y="128231"/>
                    </a:cubicBezTo>
                    <a:cubicBezTo>
                      <a:pt x="35372" y="128191"/>
                      <a:pt x="35332" y="128110"/>
                      <a:pt x="35332" y="128070"/>
                    </a:cubicBezTo>
                    <a:cubicBezTo>
                      <a:pt x="35212" y="127789"/>
                      <a:pt x="35011" y="127588"/>
                      <a:pt x="34810" y="127346"/>
                    </a:cubicBezTo>
                    <a:cubicBezTo>
                      <a:pt x="34769" y="127306"/>
                      <a:pt x="34729" y="127266"/>
                      <a:pt x="34649" y="127226"/>
                    </a:cubicBezTo>
                    <a:cubicBezTo>
                      <a:pt x="34448" y="127065"/>
                      <a:pt x="34207" y="126904"/>
                      <a:pt x="33965" y="126784"/>
                    </a:cubicBezTo>
                    <a:cubicBezTo>
                      <a:pt x="33885" y="126743"/>
                      <a:pt x="33805" y="126703"/>
                      <a:pt x="33724" y="126663"/>
                    </a:cubicBezTo>
                    <a:cubicBezTo>
                      <a:pt x="33403" y="126542"/>
                      <a:pt x="33081" y="126502"/>
                      <a:pt x="32719" y="126502"/>
                    </a:cubicBezTo>
                    <a:lnTo>
                      <a:pt x="8721" y="127266"/>
                    </a:lnTo>
                    <a:cubicBezTo>
                      <a:pt x="7595" y="123246"/>
                      <a:pt x="6751" y="119106"/>
                      <a:pt x="6188" y="114925"/>
                    </a:cubicBezTo>
                    <a:lnTo>
                      <a:pt x="28579" y="105358"/>
                    </a:lnTo>
                    <a:cubicBezTo>
                      <a:pt x="28900" y="105237"/>
                      <a:pt x="29182" y="104996"/>
                      <a:pt x="29423" y="104795"/>
                    </a:cubicBezTo>
                    <a:cubicBezTo>
                      <a:pt x="29503" y="104715"/>
                      <a:pt x="29544" y="104634"/>
                      <a:pt x="29624" y="104554"/>
                    </a:cubicBezTo>
                    <a:cubicBezTo>
                      <a:pt x="29785" y="104353"/>
                      <a:pt x="29905" y="104192"/>
                      <a:pt x="30026" y="103951"/>
                    </a:cubicBezTo>
                    <a:cubicBezTo>
                      <a:pt x="30066" y="103870"/>
                      <a:pt x="30106" y="103790"/>
                      <a:pt x="30147" y="103669"/>
                    </a:cubicBezTo>
                    <a:cubicBezTo>
                      <a:pt x="30227" y="103388"/>
                      <a:pt x="30307" y="103107"/>
                      <a:pt x="30307" y="102825"/>
                    </a:cubicBezTo>
                    <a:cubicBezTo>
                      <a:pt x="30307" y="102785"/>
                      <a:pt x="30307" y="102745"/>
                      <a:pt x="30307" y="102705"/>
                    </a:cubicBezTo>
                    <a:cubicBezTo>
                      <a:pt x="30307" y="102705"/>
                      <a:pt x="30307" y="102705"/>
                      <a:pt x="30307" y="102665"/>
                    </a:cubicBezTo>
                    <a:lnTo>
                      <a:pt x="30267" y="101499"/>
                    </a:lnTo>
                    <a:cubicBezTo>
                      <a:pt x="30267" y="98323"/>
                      <a:pt x="30508" y="95027"/>
                      <a:pt x="30951" y="91731"/>
                    </a:cubicBezTo>
                    <a:cubicBezTo>
                      <a:pt x="30951" y="91690"/>
                      <a:pt x="30951" y="91690"/>
                      <a:pt x="30951" y="91650"/>
                    </a:cubicBezTo>
                    <a:cubicBezTo>
                      <a:pt x="30951" y="91570"/>
                      <a:pt x="30951" y="91489"/>
                      <a:pt x="30951" y="91409"/>
                    </a:cubicBezTo>
                    <a:cubicBezTo>
                      <a:pt x="30951" y="91168"/>
                      <a:pt x="30951" y="90886"/>
                      <a:pt x="30870" y="90645"/>
                    </a:cubicBezTo>
                    <a:cubicBezTo>
                      <a:pt x="30830" y="90525"/>
                      <a:pt x="30790" y="90444"/>
                      <a:pt x="30750" y="90324"/>
                    </a:cubicBezTo>
                    <a:cubicBezTo>
                      <a:pt x="30669" y="90082"/>
                      <a:pt x="30549" y="89881"/>
                      <a:pt x="30428" y="89721"/>
                    </a:cubicBezTo>
                    <a:cubicBezTo>
                      <a:pt x="30348" y="89640"/>
                      <a:pt x="30307" y="89560"/>
                      <a:pt x="30227" y="89479"/>
                    </a:cubicBezTo>
                    <a:cubicBezTo>
                      <a:pt x="29986" y="89238"/>
                      <a:pt x="29745" y="88997"/>
                      <a:pt x="29423" y="88836"/>
                    </a:cubicBezTo>
                    <a:lnTo>
                      <a:pt x="8238" y="77500"/>
                    </a:lnTo>
                    <a:cubicBezTo>
                      <a:pt x="9284" y="73400"/>
                      <a:pt x="10610" y="69380"/>
                      <a:pt x="12178" y="65521"/>
                    </a:cubicBezTo>
                    <a:lnTo>
                      <a:pt x="36337" y="68415"/>
                    </a:lnTo>
                    <a:cubicBezTo>
                      <a:pt x="36458" y="68415"/>
                      <a:pt x="36578" y="68456"/>
                      <a:pt x="36699" y="68456"/>
                    </a:cubicBezTo>
                    <a:cubicBezTo>
                      <a:pt x="36980" y="68456"/>
                      <a:pt x="37221" y="68415"/>
                      <a:pt x="37503" y="68335"/>
                    </a:cubicBezTo>
                    <a:cubicBezTo>
                      <a:pt x="37503" y="68335"/>
                      <a:pt x="37503" y="68335"/>
                      <a:pt x="37503" y="68335"/>
                    </a:cubicBezTo>
                    <a:cubicBezTo>
                      <a:pt x="37824" y="68255"/>
                      <a:pt x="38106" y="68094"/>
                      <a:pt x="38387" y="67893"/>
                    </a:cubicBezTo>
                    <a:cubicBezTo>
                      <a:pt x="38427" y="67853"/>
                      <a:pt x="38508" y="67812"/>
                      <a:pt x="38548" y="67772"/>
                    </a:cubicBezTo>
                    <a:cubicBezTo>
                      <a:pt x="38789" y="67571"/>
                      <a:pt x="38990" y="67330"/>
                      <a:pt x="39191" y="67049"/>
                    </a:cubicBezTo>
                    <a:cubicBezTo>
                      <a:pt x="39191" y="67049"/>
                      <a:pt x="39231" y="67009"/>
                      <a:pt x="39231" y="67009"/>
                    </a:cubicBezTo>
                    <a:cubicBezTo>
                      <a:pt x="39231" y="67009"/>
                      <a:pt x="39231" y="67009"/>
                      <a:pt x="39231" y="67009"/>
                    </a:cubicBezTo>
                    <a:cubicBezTo>
                      <a:pt x="40920" y="63994"/>
                      <a:pt x="42809" y="61059"/>
                      <a:pt x="44940" y="58326"/>
                    </a:cubicBezTo>
                    <a:cubicBezTo>
                      <a:pt x="44940" y="58285"/>
                      <a:pt x="44980" y="58285"/>
                      <a:pt x="44980" y="58245"/>
                    </a:cubicBezTo>
                    <a:cubicBezTo>
                      <a:pt x="45020" y="58165"/>
                      <a:pt x="45060" y="58084"/>
                      <a:pt x="45100" y="58004"/>
                    </a:cubicBezTo>
                    <a:cubicBezTo>
                      <a:pt x="45221" y="57803"/>
                      <a:pt x="45342" y="57562"/>
                      <a:pt x="45382" y="57321"/>
                    </a:cubicBezTo>
                    <a:cubicBezTo>
                      <a:pt x="45422" y="57200"/>
                      <a:pt x="45422" y="57120"/>
                      <a:pt x="45462" y="56999"/>
                    </a:cubicBezTo>
                    <a:cubicBezTo>
                      <a:pt x="45502" y="56758"/>
                      <a:pt x="45502" y="56517"/>
                      <a:pt x="45502" y="56316"/>
                    </a:cubicBezTo>
                    <a:cubicBezTo>
                      <a:pt x="45502" y="56195"/>
                      <a:pt x="45502" y="56115"/>
                      <a:pt x="45462" y="55994"/>
                    </a:cubicBezTo>
                    <a:cubicBezTo>
                      <a:pt x="45382" y="55673"/>
                      <a:pt x="45301" y="55351"/>
                      <a:pt x="45100" y="55029"/>
                    </a:cubicBezTo>
                    <a:lnTo>
                      <a:pt x="32237" y="34729"/>
                    </a:lnTo>
                    <a:cubicBezTo>
                      <a:pt x="35171" y="31714"/>
                      <a:pt x="38267" y="28860"/>
                      <a:pt x="41563" y="26247"/>
                    </a:cubicBezTo>
                    <a:lnTo>
                      <a:pt x="61140" y="40679"/>
                    </a:lnTo>
                    <a:cubicBezTo>
                      <a:pt x="61421" y="40880"/>
                      <a:pt x="61743" y="41040"/>
                      <a:pt x="62064" y="41121"/>
                    </a:cubicBezTo>
                    <a:cubicBezTo>
                      <a:pt x="62185" y="41161"/>
                      <a:pt x="62265" y="41161"/>
                      <a:pt x="62386" y="41161"/>
                    </a:cubicBezTo>
                    <a:cubicBezTo>
                      <a:pt x="62546" y="41201"/>
                      <a:pt x="62667" y="41241"/>
                      <a:pt x="62828" y="41241"/>
                    </a:cubicBezTo>
                    <a:cubicBezTo>
                      <a:pt x="62908" y="41241"/>
                      <a:pt x="63029" y="41201"/>
                      <a:pt x="63109" y="41201"/>
                    </a:cubicBezTo>
                    <a:cubicBezTo>
                      <a:pt x="63190" y="41201"/>
                      <a:pt x="63310" y="41201"/>
                      <a:pt x="63391" y="41161"/>
                    </a:cubicBezTo>
                    <a:cubicBezTo>
                      <a:pt x="63672" y="41121"/>
                      <a:pt x="63953" y="41000"/>
                      <a:pt x="64195" y="40880"/>
                    </a:cubicBezTo>
                    <a:cubicBezTo>
                      <a:pt x="64235" y="40839"/>
                      <a:pt x="64275" y="40839"/>
                      <a:pt x="64315" y="40839"/>
                    </a:cubicBezTo>
                    <a:cubicBezTo>
                      <a:pt x="64315" y="40839"/>
                      <a:pt x="64315" y="40839"/>
                      <a:pt x="64315" y="40839"/>
                    </a:cubicBezTo>
                    <a:cubicBezTo>
                      <a:pt x="67531" y="38870"/>
                      <a:pt x="71028" y="37101"/>
                      <a:pt x="74606" y="35654"/>
                    </a:cubicBezTo>
                    <a:cubicBezTo>
                      <a:pt x="74646" y="35654"/>
                      <a:pt x="74646" y="35614"/>
                      <a:pt x="74686" y="35614"/>
                    </a:cubicBezTo>
                    <a:cubicBezTo>
                      <a:pt x="74767" y="35573"/>
                      <a:pt x="74847" y="35533"/>
                      <a:pt x="74928" y="35493"/>
                    </a:cubicBezTo>
                    <a:cubicBezTo>
                      <a:pt x="75129" y="35372"/>
                      <a:pt x="75330" y="35212"/>
                      <a:pt x="75531" y="35051"/>
                    </a:cubicBezTo>
                    <a:cubicBezTo>
                      <a:pt x="75611" y="34970"/>
                      <a:pt x="75691" y="34890"/>
                      <a:pt x="75732" y="34810"/>
                    </a:cubicBezTo>
                    <a:cubicBezTo>
                      <a:pt x="75892" y="34609"/>
                      <a:pt x="76013" y="34448"/>
                      <a:pt x="76093" y="34207"/>
                    </a:cubicBezTo>
                    <a:cubicBezTo>
                      <a:pt x="76134" y="34126"/>
                      <a:pt x="76174" y="34006"/>
                      <a:pt x="76214" y="33925"/>
                    </a:cubicBezTo>
                    <a:cubicBezTo>
                      <a:pt x="76335" y="33604"/>
                      <a:pt x="76375" y="33282"/>
                      <a:pt x="76375" y="32920"/>
                    </a:cubicBezTo>
                    <a:lnTo>
                      <a:pt x="75571" y="8922"/>
                    </a:lnTo>
                    <a:cubicBezTo>
                      <a:pt x="79591" y="7796"/>
                      <a:pt x="83731" y="6952"/>
                      <a:pt x="87912" y="6349"/>
                    </a:cubicBezTo>
                    <a:lnTo>
                      <a:pt x="97519" y="28699"/>
                    </a:lnTo>
                    <a:cubicBezTo>
                      <a:pt x="97680" y="29021"/>
                      <a:pt x="97881" y="29302"/>
                      <a:pt x="98122" y="29544"/>
                    </a:cubicBezTo>
                    <a:cubicBezTo>
                      <a:pt x="98202" y="29624"/>
                      <a:pt x="98243" y="29664"/>
                      <a:pt x="98323" y="29704"/>
                    </a:cubicBezTo>
                    <a:cubicBezTo>
                      <a:pt x="98524" y="29865"/>
                      <a:pt x="98725" y="29986"/>
                      <a:pt x="98926" y="30106"/>
                    </a:cubicBezTo>
                    <a:cubicBezTo>
                      <a:pt x="99006" y="30147"/>
                      <a:pt x="99127" y="30187"/>
                      <a:pt x="99207" y="30227"/>
                    </a:cubicBezTo>
                    <a:cubicBezTo>
                      <a:pt x="99449" y="30307"/>
                      <a:pt x="99730" y="30348"/>
                      <a:pt x="100011" y="30388"/>
                    </a:cubicBezTo>
                    <a:cubicBezTo>
                      <a:pt x="100052" y="30388"/>
                      <a:pt x="100132" y="30428"/>
                      <a:pt x="100172" y="30428"/>
                    </a:cubicBezTo>
                    <a:cubicBezTo>
                      <a:pt x="100172" y="30428"/>
                      <a:pt x="100172" y="30428"/>
                      <a:pt x="100212" y="30428"/>
                    </a:cubicBezTo>
                    <a:lnTo>
                      <a:pt x="101459" y="30388"/>
                    </a:lnTo>
                    <a:cubicBezTo>
                      <a:pt x="104594" y="30388"/>
                      <a:pt x="107850" y="30629"/>
                      <a:pt x="111146" y="31071"/>
                    </a:cubicBezTo>
                    <a:cubicBezTo>
                      <a:pt x="111187" y="31071"/>
                      <a:pt x="111227" y="31071"/>
                      <a:pt x="111227" y="31071"/>
                    </a:cubicBezTo>
                    <a:cubicBezTo>
                      <a:pt x="111267" y="31071"/>
                      <a:pt x="111267" y="31071"/>
                      <a:pt x="111307" y="31071"/>
                    </a:cubicBezTo>
                    <a:cubicBezTo>
                      <a:pt x="111388" y="31071"/>
                      <a:pt x="111468" y="31071"/>
                      <a:pt x="111548" y="31071"/>
                    </a:cubicBezTo>
                    <a:cubicBezTo>
                      <a:pt x="111830" y="31071"/>
                      <a:pt x="112111" y="31031"/>
                      <a:pt x="112352" y="30951"/>
                    </a:cubicBezTo>
                    <a:cubicBezTo>
                      <a:pt x="112393" y="30951"/>
                      <a:pt x="112433" y="30910"/>
                      <a:pt x="112473" y="30910"/>
                    </a:cubicBezTo>
                    <a:cubicBezTo>
                      <a:pt x="112754" y="30830"/>
                      <a:pt x="112996" y="30669"/>
                      <a:pt x="113237" y="30508"/>
                    </a:cubicBezTo>
                    <a:cubicBezTo>
                      <a:pt x="113317" y="30468"/>
                      <a:pt x="113357" y="30388"/>
                      <a:pt x="113438" y="30348"/>
                    </a:cubicBezTo>
                    <a:cubicBezTo>
                      <a:pt x="113679" y="30106"/>
                      <a:pt x="113920" y="29865"/>
                      <a:pt x="114081" y="29584"/>
                    </a:cubicBezTo>
                    <a:lnTo>
                      <a:pt x="125377" y="8399"/>
                    </a:lnTo>
                    <a:cubicBezTo>
                      <a:pt x="129477" y="9444"/>
                      <a:pt x="133497" y="10771"/>
                      <a:pt x="137356" y="12298"/>
                    </a:cubicBezTo>
                    <a:lnTo>
                      <a:pt x="134502" y="36458"/>
                    </a:lnTo>
                    <a:cubicBezTo>
                      <a:pt x="134461" y="36820"/>
                      <a:pt x="134502" y="37141"/>
                      <a:pt x="134582" y="37463"/>
                    </a:cubicBezTo>
                    <a:cubicBezTo>
                      <a:pt x="134622" y="37543"/>
                      <a:pt x="134662" y="37664"/>
                      <a:pt x="134662" y="37744"/>
                    </a:cubicBezTo>
                    <a:cubicBezTo>
                      <a:pt x="134743" y="37985"/>
                      <a:pt x="134863" y="38186"/>
                      <a:pt x="134984" y="38387"/>
                    </a:cubicBezTo>
                    <a:cubicBezTo>
                      <a:pt x="135024" y="38468"/>
                      <a:pt x="135105" y="38548"/>
                      <a:pt x="135145" y="38628"/>
                    </a:cubicBezTo>
                    <a:cubicBezTo>
                      <a:pt x="135346" y="38870"/>
                      <a:pt x="135547" y="39030"/>
                      <a:pt x="135828" y="39191"/>
                    </a:cubicBezTo>
                    <a:cubicBezTo>
                      <a:pt x="135868" y="39231"/>
                      <a:pt x="135868" y="39231"/>
                      <a:pt x="135909" y="39272"/>
                    </a:cubicBezTo>
                    <a:cubicBezTo>
                      <a:pt x="135909" y="39272"/>
                      <a:pt x="135909" y="39272"/>
                      <a:pt x="135909" y="39272"/>
                    </a:cubicBezTo>
                    <a:cubicBezTo>
                      <a:pt x="138923" y="40960"/>
                      <a:pt x="141858" y="42849"/>
                      <a:pt x="144591" y="44980"/>
                    </a:cubicBezTo>
                    <a:cubicBezTo>
                      <a:pt x="144632" y="44980"/>
                      <a:pt x="144632" y="44980"/>
                      <a:pt x="144672" y="45020"/>
                    </a:cubicBezTo>
                    <a:cubicBezTo>
                      <a:pt x="144752" y="45100"/>
                      <a:pt x="144873" y="45100"/>
                      <a:pt x="144953" y="45181"/>
                    </a:cubicBezTo>
                    <a:cubicBezTo>
                      <a:pt x="145154" y="45301"/>
                      <a:pt x="145395" y="45422"/>
                      <a:pt x="145596" y="45462"/>
                    </a:cubicBezTo>
                    <a:cubicBezTo>
                      <a:pt x="145717" y="45502"/>
                      <a:pt x="145838" y="45502"/>
                      <a:pt x="145958" y="45502"/>
                    </a:cubicBezTo>
                    <a:cubicBezTo>
                      <a:pt x="146079" y="45502"/>
                      <a:pt x="146199" y="45583"/>
                      <a:pt x="146360" y="45583"/>
                    </a:cubicBezTo>
                    <a:cubicBezTo>
                      <a:pt x="146481" y="45583"/>
                      <a:pt x="146561" y="45543"/>
                      <a:pt x="146682" y="45543"/>
                    </a:cubicBezTo>
                    <a:cubicBezTo>
                      <a:pt x="146762" y="45543"/>
                      <a:pt x="146883" y="45543"/>
                      <a:pt x="146963" y="45502"/>
                    </a:cubicBezTo>
                    <a:cubicBezTo>
                      <a:pt x="147285" y="45422"/>
                      <a:pt x="147606" y="45342"/>
                      <a:pt x="147928" y="45141"/>
                    </a:cubicBezTo>
                    <a:lnTo>
                      <a:pt x="168188" y="32277"/>
                    </a:lnTo>
                    <a:cubicBezTo>
                      <a:pt x="171203" y="35171"/>
                      <a:pt x="174057" y="38307"/>
                      <a:pt x="176670" y="41603"/>
                    </a:cubicBezTo>
                    <a:lnTo>
                      <a:pt x="162279" y="61180"/>
                    </a:lnTo>
                    <a:cubicBezTo>
                      <a:pt x="162078" y="61461"/>
                      <a:pt x="161957" y="61783"/>
                      <a:pt x="161837" y="62104"/>
                    </a:cubicBezTo>
                    <a:cubicBezTo>
                      <a:pt x="161796" y="62185"/>
                      <a:pt x="161796" y="62305"/>
                      <a:pt x="161796" y="62386"/>
                    </a:cubicBezTo>
                    <a:cubicBezTo>
                      <a:pt x="161756" y="62627"/>
                      <a:pt x="161756" y="62868"/>
                      <a:pt x="161756" y="63109"/>
                    </a:cubicBezTo>
                    <a:cubicBezTo>
                      <a:pt x="161756" y="63230"/>
                      <a:pt x="161756" y="63310"/>
                      <a:pt x="161796" y="63391"/>
                    </a:cubicBezTo>
                    <a:cubicBezTo>
                      <a:pt x="161837" y="63672"/>
                      <a:pt x="161957" y="63953"/>
                      <a:pt x="162078" y="64195"/>
                    </a:cubicBezTo>
                    <a:cubicBezTo>
                      <a:pt x="162118" y="64235"/>
                      <a:pt x="162118" y="64275"/>
                      <a:pt x="162118" y="64315"/>
                    </a:cubicBezTo>
                    <a:cubicBezTo>
                      <a:pt x="162118" y="64315"/>
                      <a:pt x="162118" y="64315"/>
                      <a:pt x="162118" y="64315"/>
                    </a:cubicBezTo>
                    <a:cubicBezTo>
                      <a:pt x="164128" y="67571"/>
                      <a:pt x="165897" y="71069"/>
                      <a:pt x="167344" y="74646"/>
                    </a:cubicBezTo>
                    <a:cubicBezTo>
                      <a:pt x="167344" y="74686"/>
                      <a:pt x="167384" y="74686"/>
                      <a:pt x="167384" y="74686"/>
                    </a:cubicBezTo>
                    <a:cubicBezTo>
                      <a:pt x="167424" y="74767"/>
                      <a:pt x="167464" y="74847"/>
                      <a:pt x="167545" y="74928"/>
                    </a:cubicBezTo>
                    <a:cubicBezTo>
                      <a:pt x="167665" y="75129"/>
                      <a:pt x="167786" y="75330"/>
                      <a:pt x="167947" y="75490"/>
                    </a:cubicBezTo>
                    <a:cubicBezTo>
                      <a:pt x="168027" y="75571"/>
                      <a:pt x="168108" y="75651"/>
                      <a:pt x="168188" y="75732"/>
                    </a:cubicBezTo>
                    <a:cubicBezTo>
                      <a:pt x="168389" y="75892"/>
                      <a:pt x="168550" y="76013"/>
                      <a:pt x="168791" y="76093"/>
                    </a:cubicBezTo>
                    <a:cubicBezTo>
                      <a:pt x="168871" y="76134"/>
                      <a:pt x="168952" y="76174"/>
                      <a:pt x="169072" y="76214"/>
                    </a:cubicBezTo>
                    <a:cubicBezTo>
                      <a:pt x="169394" y="76335"/>
                      <a:pt x="169675" y="76375"/>
                      <a:pt x="170037" y="76375"/>
                    </a:cubicBezTo>
                    <a:cubicBezTo>
                      <a:pt x="170077" y="76375"/>
                      <a:pt x="170117" y="76375"/>
                      <a:pt x="170117" y="76375"/>
                    </a:cubicBezTo>
                    <a:lnTo>
                      <a:pt x="194116" y="75571"/>
                    </a:lnTo>
                    <a:cubicBezTo>
                      <a:pt x="195241" y="79591"/>
                      <a:pt x="196086" y="83731"/>
                      <a:pt x="196689" y="87912"/>
                    </a:cubicBezTo>
                    <a:lnTo>
                      <a:pt x="174338" y="97519"/>
                    </a:lnTo>
                    <a:cubicBezTo>
                      <a:pt x="174017" y="97640"/>
                      <a:pt x="173735" y="97881"/>
                      <a:pt x="173494" y="98082"/>
                    </a:cubicBezTo>
                    <a:cubicBezTo>
                      <a:pt x="173414" y="98162"/>
                      <a:pt x="173373" y="98243"/>
                      <a:pt x="173293" y="98323"/>
                    </a:cubicBezTo>
                    <a:cubicBezTo>
                      <a:pt x="173132" y="98524"/>
                      <a:pt x="173012" y="98725"/>
                      <a:pt x="172891" y="98926"/>
                    </a:cubicBezTo>
                    <a:cubicBezTo>
                      <a:pt x="172851" y="99006"/>
                      <a:pt x="172811" y="99087"/>
                      <a:pt x="172771" y="99207"/>
                    </a:cubicBezTo>
                    <a:cubicBezTo>
                      <a:pt x="172690" y="99489"/>
                      <a:pt x="172610" y="99770"/>
                      <a:pt x="172610" y="100092"/>
                    </a:cubicBezTo>
                    <a:cubicBezTo>
                      <a:pt x="172610" y="100132"/>
                      <a:pt x="172610" y="100172"/>
                      <a:pt x="172610" y="100212"/>
                    </a:cubicBezTo>
                    <a:cubicBezTo>
                      <a:pt x="172610" y="100212"/>
                      <a:pt x="172610" y="100212"/>
                      <a:pt x="172610" y="100253"/>
                    </a:cubicBezTo>
                    <a:lnTo>
                      <a:pt x="172650" y="101539"/>
                    </a:lnTo>
                    <a:cubicBezTo>
                      <a:pt x="172650" y="104674"/>
                      <a:pt x="172409" y="107890"/>
                      <a:pt x="171967" y="111146"/>
                    </a:cubicBezTo>
                    <a:cubicBezTo>
                      <a:pt x="171967" y="111187"/>
                      <a:pt x="171967" y="111187"/>
                      <a:pt x="171967" y="111227"/>
                    </a:cubicBezTo>
                    <a:cubicBezTo>
                      <a:pt x="171967" y="111307"/>
                      <a:pt x="171967" y="111388"/>
                      <a:pt x="171967" y="111508"/>
                    </a:cubicBezTo>
                    <a:cubicBezTo>
                      <a:pt x="171967" y="111749"/>
                      <a:pt x="171967" y="111991"/>
                      <a:pt x="172047" y="112232"/>
                    </a:cubicBezTo>
                    <a:cubicBezTo>
                      <a:pt x="172087" y="112352"/>
                      <a:pt x="172127" y="112433"/>
                      <a:pt x="172168" y="112553"/>
                    </a:cubicBezTo>
                    <a:cubicBezTo>
                      <a:pt x="172248" y="112754"/>
                      <a:pt x="172369" y="112996"/>
                      <a:pt x="172489" y="113156"/>
                    </a:cubicBezTo>
                    <a:cubicBezTo>
                      <a:pt x="172570" y="113237"/>
                      <a:pt x="172610" y="113317"/>
                      <a:pt x="172690" y="113397"/>
                    </a:cubicBezTo>
                    <a:cubicBezTo>
                      <a:pt x="172931" y="113639"/>
                      <a:pt x="173173" y="113880"/>
                      <a:pt x="173494" y="114041"/>
                    </a:cubicBezTo>
                    <a:lnTo>
                      <a:pt x="194719" y="125336"/>
                    </a:lnTo>
                    <a:cubicBezTo>
                      <a:pt x="193674" y="129437"/>
                      <a:pt x="192387" y="133456"/>
                      <a:pt x="190820" y="137316"/>
                    </a:cubicBezTo>
                    <a:lnTo>
                      <a:pt x="166660" y="134461"/>
                    </a:lnTo>
                    <a:cubicBezTo>
                      <a:pt x="166299" y="134421"/>
                      <a:pt x="165977" y="134461"/>
                      <a:pt x="165655" y="134542"/>
                    </a:cubicBezTo>
                    <a:cubicBezTo>
                      <a:pt x="165575" y="134582"/>
                      <a:pt x="165495" y="134582"/>
                      <a:pt x="165374" y="134622"/>
                    </a:cubicBezTo>
                    <a:cubicBezTo>
                      <a:pt x="165133" y="134703"/>
                      <a:pt x="164892" y="134823"/>
                      <a:pt x="164691" y="134984"/>
                    </a:cubicBezTo>
                    <a:cubicBezTo>
                      <a:pt x="164610" y="135024"/>
                      <a:pt x="164570" y="135064"/>
                      <a:pt x="164490" y="135145"/>
                    </a:cubicBezTo>
                    <a:cubicBezTo>
                      <a:pt x="164248" y="135346"/>
                      <a:pt x="164047" y="135587"/>
                      <a:pt x="163846" y="135868"/>
                    </a:cubicBezTo>
                    <a:cubicBezTo>
                      <a:pt x="163846" y="135868"/>
                      <a:pt x="163806" y="135909"/>
                      <a:pt x="163806" y="135909"/>
                    </a:cubicBezTo>
                    <a:cubicBezTo>
                      <a:pt x="163806" y="135909"/>
                      <a:pt x="163806" y="135909"/>
                      <a:pt x="163806" y="135949"/>
                    </a:cubicBezTo>
                    <a:cubicBezTo>
                      <a:pt x="162158" y="138964"/>
                      <a:pt x="160229" y="141898"/>
                      <a:pt x="158138" y="144632"/>
                    </a:cubicBezTo>
                    <a:cubicBezTo>
                      <a:pt x="158138" y="144672"/>
                      <a:pt x="158098" y="144672"/>
                      <a:pt x="158098" y="144712"/>
                    </a:cubicBezTo>
                    <a:cubicBezTo>
                      <a:pt x="158058" y="144792"/>
                      <a:pt x="158018" y="144873"/>
                      <a:pt x="157978" y="144953"/>
                    </a:cubicBezTo>
                    <a:cubicBezTo>
                      <a:pt x="157857" y="145194"/>
                      <a:pt x="157736" y="145395"/>
                      <a:pt x="157656" y="145637"/>
                    </a:cubicBezTo>
                    <a:cubicBezTo>
                      <a:pt x="157616" y="145757"/>
                      <a:pt x="157616" y="145838"/>
                      <a:pt x="157576" y="145958"/>
                    </a:cubicBezTo>
                    <a:cubicBezTo>
                      <a:pt x="157535" y="146199"/>
                      <a:pt x="157535" y="146441"/>
                      <a:pt x="157576" y="146682"/>
                    </a:cubicBezTo>
                    <a:cubicBezTo>
                      <a:pt x="157576" y="146802"/>
                      <a:pt x="157576" y="146883"/>
                      <a:pt x="157616" y="147003"/>
                    </a:cubicBezTo>
                    <a:cubicBezTo>
                      <a:pt x="157696" y="147325"/>
                      <a:pt x="157777" y="147647"/>
                      <a:pt x="157978" y="147968"/>
                    </a:cubicBezTo>
                    <a:lnTo>
                      <a:pt x="170881" y="168228"/>
                    </a:lnTo>
                    <a:cubicBezTo>
                      <a:pt x="167866" y="171203"/>
                      <a:pt x="164771" y="174057"/>
                      <a:pt x="161475" y="1766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1273">
                <a:extLst>
                  <a:ext uri="{FF2B5EF4-FFF2-40B4-BE49-F238E27FC236}">
                    <a16:creationId xmlns:a16="http://schemas.microsoft.com/office/drawing/2014/main" id="{EBBCC96A-64C1-FA4F-98DB-1EC39F13E730}"/>
                  </a:ext>
                </a:extLst>
              </p:cNvPr>
              <p:cNvSpPr/>
              <p:nvPr/>
            </p:nvSpPr>
            <p:spPr>
              <a:xfrm>
                <a:off x="8819966" y="3342645"/>
                <a:ext cx="55474" cy="55474"/>
              </a:xfrm>
              <a:custGeom>
                <a:avLst/>
                <a:gdLst>
                  <a:gd name="connsiteX0" fmla="*/ 27837 w 55473"/>
                  <a:gd name="connsiteY0" fmla="*/ 55373 h 55473"/>
                  <a:gd name="connsiteX1" fmla="*/ 55373 w 55473"/>
                  <a:gd name="connsiteY1" fmla="*/ 27837 h 55473"/>
                  <a:gd name="connsiteX2" fmla="*/ 27837 w 55473"/>
                  <a:gd name="connsiteY2" fmla="*/ 301 h 55473"/>
                  <a:gd name="connsiteX3" fmla="*/ 302 w 55473"/>
                  <a:gd name="connsiteY3" fmla="*/ 27837 h 55473"/>
                  <a:gd name="connsiteX4" fmla="*/ 27837 w 55473"/>
                  <a:gd name="connsiteY4" fmla="*/ 55373 h 55473"/>
                  <a:gd name="connsiteX5" fmla="*/ 27837 w 55473"/>
                  <a:gd name="connsiteY5" fmla="*/ 6010 h 55473"/>
                  <a:gd name="connsiteX6" fmla="*/ 49665 w 55473"/>
                  <a:gd name="connsiteY6" fmla="*/ 27837 h 55473"/>
                  <a:gd name="connsiteX7" fmla="*/ 27837 w 55473"/>
                  <a:gd name="connsiteY7" fmla="*/ 49665 h 55473"/>
                  <a:gd name="connsiteX8" fmla="*/ 6010 w 55473"/>
                  <a:gd name="connsiteY8" fmla="*/ 27837 h 55473"/>
                  <a:gd name="connsiteX9" fmla="*/ 27837 w 55473"/>
                  <a:gd name="connsiteY9" fmla="*/ 6010 h 55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473" h="55473">
                    <a:moveTo>
                      <a:pt x="27837" y="55373"/>
                    </a:moveTo>
                    <a:cubicBezTo>
                      <a:pt x="43032" y="55373"/>
                      <a:pt x="55373" y="43032"/>
                      <a:pt x="55373" y="27837"/>
                    </a:cubicBezTo>
                    <a:cubicBezTo>
                      <a:pt x="55373" y="12642"/>
                      <a:pt x="43032" y="301"/>
                      <a:pt x="27837" y="301"/>
                    </a:cubicBezTo>
                    <a:cubicBezTo>
                      <a:pt x="12642" y="301"/>
                      <a:pt x="302" y="12642"/>
                      <a:pt x="302" y="27837"/>
                    </a:cubicBezTo>
                    <a:cubicBezTo>
                      <a:pt x="261" y="42992"/>
                      <a:pt x="12642" y="55373"/>
                      <a:pt x="27837" y="55373"/>
                    </a:cubicBezTo>
                    <a:close/>
                    <a:moveTo>
                      <a:pt x="27837" y="6010"/>
                    </a:moveTo>
                    <a:cubicBezTo>
                      <a:pt x="39857" y="6010"/>
                      <a:pt x="49665" y="15778"/>
                      <a:pt x="49665" y="27837"/>
                    </a:cubicBezTo>
                    <a:cubicBezTo>
                      <a:pt x="49665" y="39857"/>
                      <a:pt x="39897" y="49665"/>
                      <a:pt x="27837" y="49665"/>
                    </a:cubicBezTo>
                    <a:cubicBezTo>
                      <a:pt x="15778" y="49665"/>
                      <a:pt x="6010" y="39857"/>
                      <a:pt x="6010" y="27837"/>
                    </a:cubicBezTo>
                    <a:cubicBezTo>
                      <a:pt x="6010" y="15778"/>
                      <a:pt x="15818" y="6010"/>
                      <a:pt x="27837" y="60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1274">
                <a:extLst>
                  <a:ext uri="{FF2B5EF4-FFF2-40B4-BE49-F238E27FC236}">
                    <a16:creationId xmlns:a16="http://schemas.microsoft.com/office/drawing/2014/main" id="{CC8B23D5-BB9D-BC45-90D7-8EE633608F59}"/>
                  </a:ext>
                </a:extLst>
              </p:cNvPr>
              <p:cNvSpPr/>
              <p:nvPr/>
            </p:nvSpPr>
            <p:spPr>
              <a:xfrm>
                <a:off x="8781215" y="3304095"/>
                <a:ext cx="131047" cy="131851"/>
              </a:xfrm>
              <a:custGeom>
                <a:avLst/>
                <a:gdLst>
                  <a:gd name="connsiteX0" fmla="*/ 129740 w 131046"/>
                  <a:gd name="connsiteY0" fmla="*/ 78367 h 131850"/>
                  <a:gd name="connsiteX1" fmla="*/ 106425 w 131046"/>
                  <a:gd name="connsiteY1" fmla="*/ 64740 h 131850"/>
                  <a:gd name="connsiteX2" fmla="*/ 106305 w 131046"/>
                  <a:gd name="connsiteY2" fmla="*/ 63051 h 131850"/>
                  <a:gd name="connsiteX3" fmla="*/ 127449 w 131046"/>
                  <a:gd name="connsiteY3" fmla="*/ 45605 h 131850"/>
                  <a:gd name="connsiteX4" fmla="*/ 128293 w 131046"/>
                  <a:gd name="connsiteY4" fmla="*/ 42349 h 131850"/>
                  <a:gd name="connsiteX5" fmla="*/ 119932 w 131046"/>
                  <a:gd name="connsiteY5" fmla="*/ 27194 h 131850"/>
                  <a:gd name="connsiteX6" fmla="*/ 119811 w 131046"/>
                  <a:gd name="connsiteY6" fmla="*/ 27074 h 131850"/>
                  <a:gd name="connsiteX7" fmla="*/ 119570 w 131046"/>
                  <a:gd name="connsiteY7" fmla="*/ 26832 h 131850"/>
                  <a:gd name="connsiteX8" fmla="*/ 119048 w 131046"/>
                  <a:gd name="connsiteY8" fmla="*/ 26430 h 131850"/>
                  <a:gd name="connsiteX9" fmla="*/ 118726 w 131046"/>
                  <a:gd name="connsiteY9" fmla="*/ 26270 h 131850"/>
                  <a:gd name="connsiteX10" fmla="*/ 118083 w 131046"/>
                  <a:gd name="connsiteY10" fmla="*/ 26109 h 131850"/>
                  <a:gd name="connsiteX11" fmla="*/ 117721 w 131046"/>
                  <a:gd name="connsiteY11" fmla="*/ 26069 h 131850"/>
                  <a:gd name="connsiteX12" fmla="*/ 116716 w 131046"/>
                  <a:gd name="connsiteY12" fmla="*/ 26189 h 131850"/>
                  <a:gd name="connsiteX13" fmla="*/ 91230 w 131046"/>
                  <a:gd name="connsiteY13" fmla="*/ 35033 h 131850"/>
                  <a:gd name="connsiteX14" fmla="*/ 89019 w 131046"/>
                  <a:gd name="connsiteY14" fmla="*/ 33425 h 131850"/>
                  <a:gd name="connsiteX15" fmla="*/ 88778 w 131046"/>
                  <a:gd name="connsiteY15" fmla="*/ 5969 h 131850"/>
                  <a:gd name="connsiteX16" fmla="*/ 88577 w 131046"/>
                  <a:gd name="connsiteY16" fmla="*/ 4965 h 131850"/>
                  <a:gd name="connsiteX17" fmla="*/ 88416 w 131046"/>
                  <a:gd name="connsiteY17" fmla="*/ 4643 h 131850"/>
                  <a:gd name="connsiteX18" fmla="*/ 88095 w 131046"/>
                  <a:gd name="connsiteY18" fmla="*/ 4161 h 131850"/>
                  <a:gd name="connsiteX19" fmla="*/ 87733 w 131046"/>
                  <a:gd name="connsiteY19" fmla="*/ 3799 h 131850"/>
                  <a:gd name="connsiteX20" fmla="*/ 87411 w 131046"/>
                  <a:gd name="connsiteY20" fmla="*/ 3598 h 131850"/>
                  <a:gd name="connsiteX21" fmla="*/ 86849 w 131046"/>
                  <a:gd name="connsiteY21" fmla="*/ 3316 h 131850"/>
                  <a:gd name="connsiteX22" fmla="*/ 86808 w 131046"/>
                  <a:gd name="connsiteY22" fmla="*/ 3316 h 131850"/>
                  <a:gd name="connsiteX23" fmla="*/ 69764 w 131046"/>
                  <a:gd name="connsiteY23" fmla="*/ 301 h 131850"/>
                  <a:gd name="connsiteX24" fmla="*/ 69604 w 131046"/>
                  <a:gd name="connsiteY24" fmla="*/ 342 h 131850"/>
                  <a:gd name="connsiteX25" fmla="*/ 69121 w 131046"/>
                  <a:gd name="connsiteY25" fmla="*/ 422 h 131850"/>
                  <a:gd name="connsiteX26" fmla="*/ 68719 w 131046"/>
                  <a:gd name="connsiteY26" fmla="*/ 543 h 131850"/>
                  <a:gd name="connsiteX27" fmla="*/ 68197 w 131046"/>
                  <a:gd name="connsiteY27" fmla="*/ 784 h 131850"/>
                  <a:gd name="connsiteX28" fmla="*/ 67835 w 131046"/>
                  <a:gd name="connsiteY28" fmla="*/ 1025 h 131850"/>
                  <a:gd name="connsiteX29" fmla="*/ 67473 w 131046"/>
                  <a:gd name="connsiteY29" fmla="*/ 1347 h 131850"/>
                  <a:gd name="connsiteX30" fmla="*/ 66950 w 131046"/>
                  <a:gd name="connsiteY30" fmla="*/ 2191 h 131850"/>
                  <a:gd name="connsiteX31" fmla="*/ 57785 w 131046"/>
                  <a:gd name="connsiteY31" fmla="*/ 27476 h 131850"/>
                  <a:gd name="connsiteX32" fmla="*/ 54811 w 131046"/>
                  <a:gd name="connsiteY32" fmla="*/ 28280 h 131850"/>
                  <a:gd name="connsiteX33" fmla="*/ 33184 w 131046"/>
                  <a:gd name="connsiteY33" fmla="*/ 11356 h 131850"/>
                  <a:gd name="connsiteX34" fmla="*/ 32259 w 131046"/>
                  <a:gd name="connsiteY34" fmla="*/ 10874 h 131850"/>
                  <a:gd name="connsiteX35" fmla="*/ 31938 w 131046"/>
                  <a:gd name="connsiteY35" fmla="*/ 10833 h 131850"/>
                  <a:gd name="connsiteX36" fmla="*/ 31214 w 131046"/>
                  <a:gd name="connsiteY36" fmla="*/ 10793 h 131850"/>
                  <a:gd name="connsiteX37" fmla="*/ 30892 w 131046"/>
                  <a:gd name="connsiteY37" fmla="*/ 10833 h 131850"/>
                  <a:gd name="connsiteX38" fmla="*/ 30209 w 131046"/>
                  <a:gd name="connsiteY38" fmla="*/ 11034 h 131850"/>
                  <a:gd name="connsiteX39" fmla="*/ 29928 w 131046"/>
                  <a:gd name="connsiteY39" fmla="*/ 11155 h 131850"/>
                  <a:gd name="connsiteX40" fmla="*/ 29807 w 131046"/>
                  <a:gd name="connsiteY40" fmla="*/ 11195 h 131850"/>
                  <a:gd name="connsiteX41" fmla="*/ 16823 w 131046"/>
                  <a:gd name="connsiteY41" fmla="*/ 22652 h 131850"/>
                  <a:gd name="connsiteX42" fmla="*/ 16743 w 131046"/>
                  <a:gd name="connsiteY42" fmla="*/ 22772 h 131850"/>
                  <a:gd name="connsiteX43" fmla="*/ 16542 w 131046"/>
                  <a:gd name="connsiteY43" fmla="*/ 23094 h 131850"/>
                  <a:gd name="connsiteX44" fmla="*/ 16260 w 131046"/>
                  <a:gd name="connsiteY44" fmla="*/ 23697 h 131850"/>
                  <a:gd name="connsiteX45" fmla="*/ 16180 w 131046"/>
                  <a:gd name="connsiteY45" fmla="*/ 24059 h 131850"/>
                  <a:gd name="connsiteX46" fmla="*/ 16140 w 131046"/>
                  <a:gd name="connsiteY46" fmla="*/ 24742 h 131850"/>
                  <a:gd name="connsiteX47" fmla="*/ 16180 w 131046"/>
                  <a:gd name="connsiteY47" fmla="*/ 25064 h 131850"/>
                  <a:gd name="connsiteX48" fmla="*/ 16542 w 131046"/>
                  <a:gd name="connsiteY48" fmla="*/ 26028 h 131850"/>
                  <a:gd name="connsiteX49" fmla="*/ 30651 w 131046"/>
                  <a:gd name="connsiteY49" fmla="*/ 48982 h 131850"/>
                  <a:gd name="connsiteX50" fmla="*/ 29325 w 131046"/>
                  <a:gd name="connsiteY50" fmla="*/ 52117 h 131850"/>
                  <a:gd name="connsiteX51" fmla="*/ 2713 w 131046"/>
                  <a:gd name="connsiteY51" fmla="*/ 58710 h 131850"/>
                  <a:gd name="connsiteX52" fmla="*/ 1789 w 131046"/>
                  <a:gd name="connsiteY52" fmla="*/ 59152 h 131850"/>
                  <a:gd name="connsiteX53" fmla="*/ 1427 w 131046"/>
                  <a:gd name="connsiteY53" fmla="*/ 59474 h 131850"/>
                  <a:gd name="connsiteX54" fmla="*/ 1105 w 131046"/>
                  <a:gd name="connsiteY54" fmla="*/ 59835 h 131850"/>
                  <a:gd name="connsiteX55" fmla="*/ 824 w 131046"/>
                  <a:gd name="connsiteY55" fmla="*/ 60278 h 131850"/>
                  <a:gd name="connsiteX56" fmla="*/ 623 w 131046"/>
                  <a:gd name="connsiteY56" fmla="*/ 60760 h 131850"/>
                  <a:gd name="connsiteX57" fmla="*/ 543 w 131046"/>
                  <a:gd name="connsiteY57" fmla="*/ 61162 h 131850"/>
                  <a:gd name="connsiteX58" fmla="*/ 502 w 131046"/>
                  <a:gd name="connsiteY58" fmla="*/ 61323 h 131850"/>
                  <a:gd name="connsiteX59" fmla="*/ 301 w 131046"/>
                  <a:gd name="connsiteY59" fmla="*/ 66347 h 131850"/>
                  <a:gd name="connsiteX60" fmla="*/ 1467 w 131046"/>
                  <a:gd name="connsiteY60" fmla="*/ 78568 h 131850"/>
                  <a:gd name="connsiteX61" fmla="*/ 1507 w 131046"/>
                  <a:gd name="connsiteY61" fmla="*/ 78729 h 131850"/>
                  <a:gd name="connsiteX62" fmla="*/ 1628 w 131046"/>
                  <a:gd name="connsiteY62" fmla="*/ 79090 h 131850"/>
                  <a:gd name="connsiteX63" fmla="*/ 1950 w 131046"/>
                  <a:gd name="connsiteY63" fmla="*/ 79693 h 131850"/>
                  <a:gd name="connsiteX64" fmla="*/ 2191 w 131046"/>
                  <a:gd name="connsiteY64" fmla="*/ 79975 h 131850"/>
                  <a:gd name="connsiteX65" fmla="*/ 2713 w 131046"/>
                  <a:gd name="connsiteY65" fmla="*/ 80417 h 131850"/>
                  <a:gd name="connsiteX66" fmla="*/ 2995 w 131046"/>
                  <a:gd name="connsiteY66" fmla="*/ 80618 h 131850"/>
                  <a:gd name="connsiteX67" fmla="*/ 4000 w 131046"/>
                  <a:gd name="connsiteY67" fmla="*/ 80940 h 131850"/>
                  <a:gd name="connsiteX68" fmla="*/ 30812 w 131046"/>
                  <a:gd name="connsiteY68" fmla="*/ 83995 h 131850"/>
                  <a:gd name="connsiteX69" fmla="*/ 32742 w 131046"/>
                  <a:gd name="connsiteY69" fmla="*/ 87492 h 131850"/>
                  <a:gd name="connsiteX70" fmla="*/ 21888 w 131046"/>
                  <a:gd name="connsiteY70" fmla="*/ 112616 h 131850"/>
                  <a:gd name="connsiteX71" fmla="*/ 21687 w 131046"/>
                  <a:gd name="connsiteY71" fmla="*/ 113621 h 131850"/>
                  <a:gd name="connsiteX72" fmla="*/ 21727 w 131046"/>
                  <a:gd name="connsiteY72" fmla="*/ 113942 h 131850"/>
                  <a:gd name="connsiteX73" fmla="*/ 21848 w 131046"/>
                  <a:gd name="connsiteY73" fmla="*/ 114626 h 131850"/>
                  <a:gd name="connsiteX74" fmla="*/ 21968 w 131046"/>
                  <a:gd name="connsiteY74" fmla="*/ 114947 h 131850"/>
                  <a:gd name="connsiteX75" fmla="*/ 22330 w 131046"/>
                  <a:gd name="connsiteY75" fmla="*/ 115510 h 131850"/>
                  <a:gd name="connsiteX76" fmla="*/ 22531 w 131046"/>
                  <a:gd name="connsiteY76" fmla="*/ 115792 h 131850"/>
                  <a:gd name="connsiteX77" fmla="*/ 22612 w 131046"/>
                  <a:gd name="connsiteY77" fmla="*/ 115872 h 131850"/>
                  <a:gd name="connsiteX78" fmla="*/ 36922 w 131046"/>
                  <a:gd name="connsiteY78" fmla="*/ 125600 h 131850"/>
                  <a:gd name="connsiteX79" fmla="*/ 37043 w 131046"/>
                  <a:gd name="connsiteY79" fmla="*/ 125640 h 131850"/>
                  <a:gd name="connsiteX80" fmla="*/ 38008 w 131046"/>
                  <a:gd name="connsiteY80" fmla="*/ 125881 h 131850"/>
                  <a:gd name="connsiteX81" fmla="*/ 38209 w 131046"/>
                  <a:gd name="connsiteY81" fmla="*/ 125922 h 131850"/>
                  <a:gd name="connsiteX82" fmla="*/ 38249 w 131046"/>
                  <a:gd name="connsiteY82" fmla="*/ 125922 h 131850"/>
                  <a:gd name="connsiteX83" fmla="*/ 39093 w 131046"/>
                  <a:gd name="connsiteY83" fmla="*/ 125761 h 131850"/>
                  <a:gd name="connsiteX84" fmla="*/ 39374 w 131046"/>
                  <a:gd name="connsiteY84" fmla="*/ 125721 h 131850"/>
                  <a:gd name="connsiteX85" fmla="*/ 40339 w 131046"/>
                  <a:gd name="connsiteY85" fmla="*/ 125077 h 131850"/>
                  <a:gd name="connsiteX86" fmla="*/ 58991 w 131046"/>
                  <a:gd name="connsiteY86" fmla="*/ 105581 h 131850"/>
                  <a:gd name="connsiteX87" fmla="*/ 62046 w 131046"/>
                  <a:gd name="connsiteY87" fmla="*/ 106064 h 131850"/>
                  <a:gd name="connsiteX88" fmla="*/ 74950 w 131046"/>
                  <a:gd name="connsiteY88" fmla="*/ 130263 h 131850"/>
                  <a:gd name="connsiteX89" fmla="*/ 75432 w 131046"/>
                  <a:gd name="connsiteY89" fmla="*/ 130906 h 131850"/>
                  <a:gd name="connsiteX90" fmla="*/ 75714 w 131046"/>
                  <a:gd name="connsiteY90" fmla="*/ 131147 h 131850"/>
                  <a:gd name="connsiteX91" fmla="*/ 76035 w 131046"/>
                  <a:gd name="connsiteY91" fmla="*/ 131389 h 131850"/>
                  <a:gd name="connsiteX92" fmla="*/ 76357 w 131046"/>
                  <a:gd name="connsiteY92" fmla="*/ 131549 h 131850"/>
                  <a:gd name="connsiteX93" fmla="*/ 76719 w 131046"/>
                  <a:gd name="connsiteY93" fmla="*/ 131710 h 131850"/>
                  <a:gd name="connsiteX94" fmla="*/ 77241 w 131046"/>
                  <a:gd name="connsiteY94" fmla="*/ 131791 h 131850"/>
                  <a:gd name="connsiteX95" fmla="*/ 77482 w 131046"/>
                  <a:gd name="connsiteY95" fmla="*/ 131831 h 131850"/>
                  <a:gd name="connsiteX96" fmla="*/ 77482 w 131046"/>
                  <a:gd name="connsiteY96" fmla="*/ 131831 h 131850"/>
                  <a:gd name="connsiteX97" fmla="*/ 77482 w 131046"/>
                  <a:gd name="connsiteY97" fmla="*/ 131831 h 131850"/>
                  <a:gd name="connsiteX98" fmla="*/ 77482 w 131046"/>
                  <a:gd name="connsiteY98" fmla="*/ 131831 h 131850"/>
                  <a:gd name="connsiteX99" fmla="*/ 77965 w 131046"/>
                  <a:gd name="connsiteY99" fmla="*/ 131791 h 131850"/>
                  <a:gd name="connsiteX100" fmla="*/ 78166 w 131046"/>
                  <a:gd name="connsiteY100" fmla="*/ 131750 h 131850"/>
                  <a:gd name="connsiteX101" fmla="*/ 78166 w 131046"/>
                  <a:gd name="connsiteY101" fmla="*/ 131750 h 131850"/>
                  <a:gd name="connsiteX102" fmla="*/ 94486 w 131046"/>
                  <a:gd name="connsiteY102" fmla="*/ 126645 h 131850"/>
                  <a:gd name="connsiteX103" fmla="*/ 94607 w 131046"/>
                  <a:gd name="connsiteY103" fmla="*/ 126565 h 131850"/>
                  <a:gd name="connsiteX104" fmla="*/ 94929 w 131046"/>
                  <a:gd name="connsiteY104" fmla="*/ 126364 h 131850"/>
                  <a:gd name="connsiteX105" fmla="*/ 95411 w 131046"/>
                  <a:gd name="connsiteY105" fmla="*/ 125922 h 131850"/>
                  <a:gd name="connsiteX106" fmla="*/ 95612 w 131046"/>
                  <a:gd name="connsiteY106" fmla="*/ 125640 h 131850"/>
                  <a:gd name="connsiteX107" fmla="*/ 95933 w 131046"/>
                  <a:gd name="connsiteY107" fmla="*/ 125037 h 131850"/>
                  <a:gd name="connsiteX108" fmla="*/ 96054 w 131046"/>
                  <a:gd name="connsiteY108" fmla="*/ 124716 h 131850"/>
                  <a:gd name="connsiteX109" fmla="*/ 96134 w 131046"/>
                  <a:gd name="connsiteY109" fmla="*/ 123670 h 131850"/>
                  <a:gd name="connsiteX110" fmla="*/ 92476 w 131046"/>
                  <a:gd name="connsiteY110" fmla="*/ 96938 h 131850"/>
                  <a:gd name="connsiteX111" fmla="*/ 94969 w 131046"/>
                  <a:gd name="connsiteY111" fmla="*/ 94647 h 131850"/>
                  <a:gd name="connsiteX112" fmla="*/ 122022 w 131046"/>
                  <a:gd name="connsiteY112" fmla="*/ 99391 h 131850"/>
                  <a:gd name="connsiteX113" fmla="*/ 122505 w 131046"/>
                  <a:gd name="connsiteY113" fmla="*/ 99431 h 131850"/>
                  <a:gd name="connsiteX114" fmla="*/ 122987 w 131046"/>
                  <a:gd name="connsiteY114" fmla="*/ 99350 h 131850"/>
                  <a:gd name="connsiteX115" fmla="*/ 123188 w 131046"/>
                  <a:gd name="connsiteY115" fmla="*/ 99310 h 131850"/>
                  <a:gd name="connsiteX116" fmla="*/ 124032 w 131046"/>
                  <a:gd name="connsiteY116" fmla="*/ 98948 h 131850"/>
                  <a:gd name="connsiteX117" fmla="*/ 124233 w 131046"/>
                  <a:gd name="connsiteY117" fmla="*/ 98788 h 131850"/>
                  <a:gd name="connsiteX118" fmla="*/ 124756 w 131046"/>
                  <a:gd name="connsiteY118" fmla="*/ 98265 h 131850"/>
                  <a:gd name="connsiteX119" fmla="*/ 124917 w 131046"/>
                  <a:gd name="connsiteY119" fmla="*/ 98024 h 131850"/>
                  <a:gd name="connsiteX120" fmla="*/ 124997 w 131046"/>
                  <a:gd name="connsiteY120" fmla="*/ 97903 h 131850"/>
                  <a:gd name="connsiteX121" fmla="*/ 131067 w 131046"/>
                  <a:gd name="connsiteY121" fmla="*/ 81703 h 131850"/>
                  <a:gd name="connsiteX122" fmla="*/ 129740 w 131046"/>
                  <a:gd name="connsiteY122" fmla="*/ 78367 h 131850"/>
                  <a:gd name="connsiteX123" fmla="*/ 31294 w 131046"/>
                  <a:gd name="connsiteY123" fmla="*/ 17185 h 131850"/>
                  <a:gd name="connsiteX124" fmla="*/ 52479 w 131046"/>
                  <a:gd name="connsiteY124" fmla="*/ 33747 h 131850"/>
                  <a:gd name="connsiteX125" fmla="*/ 53404 w 131046"/>
                  <a:gd name="connsiteY125" fmla="*/ 34229 h 131850"/>
                  <a:gd name="connsiteX126" fmla="*/ 53725 w 131046"/>
                  <a:gd name="connsiteY126" fmla="*/ 34269 h 131850"/>
                  <a:gd name="connsiteX127" fmla="*/ 54208 w 131046"/>
                  <a:gd name="connsiteY127" fmla="*/ 34350 h 131850"/>
                  <a:gd name="connsiteX128" fmla="*/ 54409 w 131046"/>
                  <a:gd name="connsiteY128" fmla="*/ 34309 h 131850"/>
                  <a:gd name="connsiteX129" fmla="*/ 54811 w 131046"/>
                  <a:gd name="connsiteY129" fmla="*/ 34229 h 131850"/>
                  <a:gd name="connsiteX130" fmla="*/ 55172 w 131046"/>
                  <a:gd name="connsiteY130" fmla="*/ 34149 h 131850"/>
                  <a:gd name="connsiteX131" fmla="*/ 60438 w 131046"/>
                  <a:gd name="connsiteY131" fmla="*/ 32742 h 131850"/>
                  <a:gd name="connsiteX132" fmla="*/ 61122 w 131046"/>
                  <a:gd name="connsiteY132" fmla="*/ 32500 h 131850"/>
                  <a:gd name="connsiteX133" fmla="*/ 61122 w 131046"/>
                  <a:gd name="connsiteY133" fmla="*/ 32500 h 131850"/>
                  <a:gd name="connsiteX134" fmla="*/ 61926 w 131046"/>
                  <a:gd name="connsiteY134" fmla="*/ 31938 h 131850"/>
                  <a:gd name="connsiteX135" fmla="*/ 62086 w 131046"/>
                  <a:gd name="connsiteY135" fmla="*/ 31777 h 131850"/>
                  <a:gd name="connsiteX136" fmla="*/ 62609 w 131046"/>
                  <a:gd name="connsiteY136" fmla="*/ 30892 h 131850"/>
                  <a:gd name="connsiteX137" fmla="*/ 71573 w 131046"/>
                  <a:gd name="connsiteY137" fmla="*/ 6050 h 131850"/>
                  <a:gd name="connsiteX138" fmla="*/ 83070 w 131046"/>
                  <a:gd name="connsiteY138" fmla="*/ 8060 h 131850"/>
                  <a:gd name="connsiteX139" fmla="*/ 83271 w 131046"/>
                  <a:gd name="connsiteY139" fmla="*/ 34953 h 131850"/>
                  <a:gd name="connsiteX140" fmla="*/ 83271 w 131046"/>
                  <a:gd name="connsiteY140" fmla="*/ 34953 h 131850"/>
                  <a:gd name="connsiteX141" fmla="*/ 83472 w 131046"/>
                  <a:gd name="connsiteY141" fmla="*/ 35917 h 131850"/>
                  <a:gd name="connsiteX142" fmla="*/ 83552 w 131046"/>
                  <a:gd name="connsiteY142" fmla="*/ 36118 h 131850"/>
                  <a:gd name="connsiteX143" fmla="*/ 84075 w 131046"/>
                  <a:gd name="connsiteY143" fmla="*/ 36922 h 131850"/>
                  <a:gd name="connsiteX144" fmla="*/ 84196 w 131046"/>
                  <a:gd name="connsiteY144" fmla="*/ 37003 h 131850"/>
                  <a:gd name="connsiteX145" fmla="*/ 84598 w 131046"/>
                  <a:gd name="connsiteY145" fmla="*/ 37324 h 131850"/>
                  <a:gd name="connsiteX146" fmla="*/ 88738 w 131046"/>
                  <a:gd name="connsiteY146" fmla="*/ 40339 h 131850"/>
                  <a:gd name="connsiteX147" fmla="*/ 89100 w 131046"/>
                  <a:gd name="connsiteY147" fmla="*/ 40540 h 131850"/>
                  <a:gd name="connsiteX148" fmla="*/ 89502 w 131046"/>
                  <a:gd name="connsiteY148" fmla="*/ 40781 h 131850"/>
                  <a:gd name="connsiteX149" fmla="*/ 90145 w 131046"/>
                  <a:gd name="connsiteY149" fmla="*/ 40942 h 131850"/>
                  <a:gd name="connsiteX150" fmla="*/ 90547 w 131046"/>
                  <a:gd name="connsiteY150" fmla="*/ 41022 h 131850"/>
                  <a:gd name="connsiteX151" fmla="*/ 90668 w 131046"/>
                  <a:gd name="connsiteY151" fmla="*/ 41022 h 131850"/>
                  <a:gd name="connsiteX152" fmla="*/ 91592 w 131046"/>
                  <a:gd name="connsiteY152" fmla="*/ 40862 h 131850"/>
                  <a:gd name="connsiteX153" fmla="*/ 116555 w 131046"/>
                  <a:gd name="connsiteY153" fmla="*/ 32179 h 131850"/>
                  <a:gd name="connsiteX154" fmla="*/ 122183 w 131046"/>
                  <a:gd name="connsiteY154" fmla="*/ 42389 h 131850"/>
                  <a:gd name="connsiteX155" fmla="*/ 101481 w 131046"/>
                  <a:gd name="connsiteY155" fmla="*/ 59474 h 131850"/>
                  <a:gd name="connsiteX156" fmla="*/ 100476 w 131046"/>
                  <a:gd name="connsiteY156" fmla="*/ 62046 h 131850"/>
                  <a:gd name="connsiteX157" fmla="*/ 100757 w 131046"/>
                  <a:gd name="connsiteY157" fmla="*/ 66307 h 131850"/>
                  <a:gd name="connsiteX158" fmla="*/ 102164 w 131046"/>
                  <a:gd name="connsiteY158" fmla="*/ 68800 h 131850"/>
                  <a:gd name="connsiteX159" fmla="*/ 124957 w 131046"/>
                  <a:gd name="connsiteY159" fmla="*/ 82145 h 131850"/>
                  <a:gd name="connsiteX160" fmla="*/ 120857 w 131046"/>
                  <a:gd name="connsiteY160" fmla="*/ 93079 h 131850"/>
                  <a:gd name="connsiteX161" fmla="*/ 94366 w 131046"/>
                  <a:gd name="connsiteY161" fmla="*/ 88497 h 131850"/>
                  <a:gd name="connsiteX162" fmla="*/ 93361 w 131046"/>
                  <a:gd name="connsiteY162" fmla="*/ 88537 h 131850"/>
                  <a:gd name="connsiteX163" fmla="*/ 93120 w 131046"/>
                  <a:gd name="connsiteY163" fmla="*/ 88577 h 131850"/>
                  <a:gd name="connsiteX164" fmla="*/ 92275 w 131046"/>
                  <a:gd name="connsiteY164" fmla="*/ 88939 h 131850"/>
                  <a:gd name="connsiteX165" fmla="*/ 92115 w 131046"/>
                  <a:gd name="connsiteY165" fmla="*/ 89060 h 131850"/>
                  <a:gd name="connsiteX166" fmla="*/ 91753 w 131046"/>
                  <a:gd name="connsiteY166" fmla="*/ 89381 h 131850"/>
                  <a:gd name="connsiteX167" fmla="*/ 87572 w 131046"/>
                  <a:gd name="connsiteY167" fmla="*/ 93240 h 131850"/>
                  <a:gd name="connsiteX168" fmla="*/ 87090 w 131046"/>
                  <a:gd name="connsiteY168" fmla="*/ 93723 h 131850"/>
                  <a:gd name="connsiteX169" fmla="*/ 87050 w 131046"/>
                  <a:gd name="connsiteY169" fmla="*/ 93763 h 131850"/>
                  <a:gd name="connsiteX170" fmla="*/ 86607 w 131046"/>
                  <a:gd name="connsiteY170" fmla="*/ 94647 h 131850"/>
                  <a:gd name="connsiteX171" fmla="*/ 86527 w 131046"/>
                  <a:gd name="connsiteY171" fmla="*/ 94888 h 131850"/>
                  <a:gd name="connsiteX172" fmla="*/ 86447 w 131046"/>
                  <a:gd name="connsiteY172" fmla="*/ 95893 h 131850"/>
                  <a:gd name="connsiteX173" fmla="*/ 90024 w 131046"/>
                  <a:gd name="connsiteY173" fmla="*/ 122103 h 131850"/>
                  <a:gd name="connsiteX174" fmla="*/ 78889 w 131046"/>
                  <a:gd name="connsiteY174" fmla="*/ 125560 h 131850"/>
                  <a:gd name="connsiteX175" fmla="*/ 66227 w 131046"/>
                  <a:gd name="connsiteY175" fmla="*/ 101883 h 131850"/>
                  <a:gd name="connsiteX176" fmla="*/ 65584 w 131046"/>
                  <a:gd name="connsiteY176" fmla="*/ 101119 h 131850"/>
                  <a:gd name="connsiteX177" fmla="*/ 65423 w 131046"/>
                  <a:gd name="connsiteY177" fmla="*/ 100958 h 131850"/>
                  <a:gd name="connsiteX178" fmla="*/ 64579 w 131046"/>
                  <a:gd name="connsiteY178" fmla="*/ 100516 h 131850"/>
                  <a:gd name="connsiteX179" fmla="*/ 64418 w 131046"/>
                  <a:gd name="connsiteY179" fmla="*/ 100476 h 131850"/>
                  <a:gd name="connsiteX180" fmla="*/ 63936 w 131046"/>
                  <a:gd name="connsiteY180" fmla="*/ 100355 h 131850"/>
                  <a:gd name="connsiteX181" fmla="*/ 58589 w 131046"/>
                  <a:gd name="connsiteY181" fmla="*/ 99511 h 131850"/>
                  <a:gd name="connsiteX182" fmla="*/ 57906 w 131046"/>
                  <a:gd name="connsiteY182" fmla="*/ 99431 h 131850"/>
                  <a:gd name="connsiteX183" fmla="*/ 57825 w 131046"/>
                  <a:gd name="connsiteY183" fmla="*/ 99431 h 131850"/>
                  <a:gd name="connsiteX184" fmla="*/ 56901 w 131046"/>
                  <a:gd name="connsiteY184" fmla="*/ 99632 h 131850"/>
                  <a:gd name="connsiteX185" fmla="*/ 56660 w 131046"/>
                  <a:gd name="connsiteY185" fmla="*/ 99752 h 131850"/>
                  <a:gd name="connsiteX186" fmla="*/ 55856 w 131046"/>
                  <a:gd name="connsiteY186" fmla="*/ 100315 h 131850"/>
                  <a:gd name="connsiteX187" fmla="*/ 37565 w 131046"/>
                  <a:gd name="connsiteY187" fmla="*/ 119409 h 131850"/>
                  <a:gd name="connsiteX188" fmla="*/ 27918 w 131046"/>
                  <a:gd name="connsiteY188" fmla="*/ 112857 h 131850"/>
                  <a:gd name="connsiteX189" fmla="*/ 38530 w 131046"/>
                  <a:gd name="connsiteY189" fmla="*/ 88256 h 131850"/>
                  <a:gd name="connsiteX190" fmla="*/ 38731 w 131046"/>
                  <a:gd name="connsiteY190" fmla="*/ 87251 h 131850"/>
                  <a:gd name="connsiteX191" fmla="*/ 38731 w 131046"/>
                  <a:gd name="connsiteY191" fmla="*/ 87009 h 131850"/>
                  <a:gd name="connsiteX192" fmla="*/ 38570 w 131046"/>
                  <a:gd name="connsiteY192" fmla="*/ 86085 h 131850"/>
                  <a:gd name="connsiteX193" fmla="*/ 38490 w 131046"/>
                  <a:gd name="connsiteY193" fmla="*/ 85964 h 131850"/>
                  <a:gd name="connsiteX194" fmla="*/ 38249 w 131046"/>
                  <a:gd name="connsiteY194" fmla="*/ 85482 h 131850"/>
                  <a:gd name="connsiteX195" fmla="*/ 35234 w 131046"/>
                  <a:gd name="connsiteY195" fmla="*/ 80015 h 131850"/>
                  <a:gd name="connsiteX196" fmla="*/ 34872 w 131046"/>
                  <a:gd name="connsiteY196" fmla="*/ 79412 h 131850"/>
                  <a:gd name="connsiteX197" fmla="*/ 34872 w 131046"/>
                  <a:gd name="connsiteY197" fmla="*/ 79372 h 131850"/>
                  <a:gd name="connsiteX198" fmla="*/ 34149 w 131046"/>
                  <a:gd name="connsiteY198" fmla="*/ 78729 h 131850"/>
                  <a:gd name="connsiteX199" fmla="*/ 33948 w 131046"/>
                  <a:gd name="connsiteY199" fmla="*/ 78608 h 131850"/>
                  <a:gd name="connsiteX200" fmla="*/ 32983 w 131046"/>
                  <a:gd name="connsiteY200" fmla="*/ 78286 h 131850"/>
                  <a:gd name="connsiteX201" fmla="*/ 6733 w 131046"/>
                  <a:gd name="connsiteY201" fmla="*/ 75432 h 131850"/>
                  <a:gd name="connsiteX202" fmla="*/ 6010 w 131046"/>
                  <a:gd name="connsiteY202" fmla="*/ 66347 h 131850"/>
                  <a:gd name="connsiteX203" fmla="*/ 6090 w 131046"/>
                  <a:gd name="connsiteY203" fmla="*/ 63775 h 131850"/>
                  <a:gd name="connsiteX204" fmla="*/ 32139 w 131046"/>
                  <a:gd name="connsiteY204" fmla="*/ 57343 h 131850"/>
                  <a:gd name="connsiteX205" fmla="*/ 33063 w 131046"/>
                  <a:gd name="connsiteY205" fmla="*/ 56901 h 131850"/>
                  <a:gd name="connsiteX206" fmla="*/ 33264 w 131046"/>
                  <a:gd name="connsiteY206" fmla="*/ 56780 h 131850"/>
                  <a:gd name="connsiteX207" fmla="*/ 33907 w 131046"/>
                  <a:gd name="connsiteY207" fmla="*/ 56057 h 131850"/>
                  <a:gd name="connsiteX208" fmla="*/ 33948 w 131046"/>
                  <a:gd name="connsiteY208" fmla="*/ 55936 h 131850"/>
                  <a:gd name="connsiteX209" fmla="*/ 34189 w 131046"/>
                  <a:gd name="connsiteY209" fmla="*/ 55454 h 131850"/>
                  <a:gd name="connsiteX210" fmla="*/ 36440 w 131046"/>
                  <a:gd name="connsiteY210" fmla="*/ 50188 h 131850"/>
                  <a:gd name="connsiteX211" fmla="*/ 36681 w 131046"/>
                  <a:gd name="connsiteY211" fmla="*/ 49504 h 131850"/>
                  <a:gd name="connsiteX212" fmla="*/ 36681 w 131046"/>
                  <a:gd name="connsiteY212" fmla="*/ 49464 h 131850"/>
                  <a:gd name="connsiteX213" fmla="*/ 36721 w 131046"/>
                  <a:gd name="connsiteY213" fmla="*/ 48499 h 131850"/>
                  <a:gd name="connsiteX214" fmla="*/ 36681 w 131046"/>
                  <a:gd name="connsiteY214" fmla="*/ 48258 h 131850"/>
                  <a:gd name="connsiteX215" fmla="*/ 36319 w 131046"/>
                  <a:gd name="connsiteY215" fmla="*/ 47293 h 131850"/>
                  <a:gd name="connsiteX216" fmla="*/ 22491 w 131046"/>
                  <a:gd name="connsiteY216" fmla="*/ 24823 h 131850"/>
                  <a:gd name="connsiteX217" fmla="*/ 31294 w 131046"/>
                  <a:gd name="connsiteY217" fmla="*/ 17185 h 13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</a:cxnLst>
                <a:rect l="l" t="t" r="r" b="b"/>
                <a:pathLst>
                  <a:path w="131046" h="131850">
                    <a:moveTo>
                      <a:pt x="129740" y="78367"/>
                    </a:moveTo>
                    <a:lnTo>
                      <a:pt x="106425" y="64740"/>
                    </a:lnTo>
                    <a:cubicBezTo>
                      <a:pt x="106385" y="64177"/>
                      <a:pt x="106345" y="63614"/>
                      <a:pt x="106305" y="63051"/>
                    </a:cubicBezTo>
                    <a:lnTo>
                      <a:pt x="127449" y="45605"/>
                    </a:lnTo>
                    <a:cubicBezTo>
                      <a:pt x="128414" y="44801"/>
                      <a:pt x="128735" y="43515"/>
                      <a:pt x="128293" y="42349"/>
                    </a:cubicBezTo>
                    <a:cubicBezTo>
                      <a:pt x="126203" y="36962"/>
                      <a:pt x="123389" y="31857"/>
                      <a:pt x="119932" y="27194"/>
                    </a:cubicBezTo>
                    <a:cubicBezTo>
                      <a:pt x="119892" y="27154"/>
                      <a:pt x="119852" y="27114"/>
                      <a:pt x="119811" y="27074"/>
                    </a:cubicBezTo>
                    <a:cubicBezTo>
                      <a:pt x="119731" y="26993"/>
                      <a:pt x="119651" y="26913"/>
                      <a:pt x="119570" y="26832"/>
                    </a:cubicBezTo>
                    <a:cubicBezTo>
                      <a:pt x="119409" y="26672"/>
                      <a:pt x="119249" y="26551"/>
                      <a:pt x="119048" y="26430"/>
                    </a:cubicBezTo>
                    <a:cubicBezTo>
                      <a:pt x="118927" y="26350"/>
                      <a:pt x="118847" y="26310"/>
                      <a:pt x="118726" y="26270"/>
                    </a:cubicBezTo>
                    <a:cubicBezTo>
                      <a:pt x="118525" y="26189"/>
                      <a:pt x="118324" y="26149"/>
                      <a:pt x="118083" y="26109"/>
                    </a:cubicBezTo>
                    <a:cubicBezTo>
                      <a:pt x="117962" y="26109"/>
                      <a:pt x="117842" y="26069"/>
                      <a:pt x="117721" y="26069"/>
                    </a:cubicBezTo>
                    <a:cubicBezTo>
                      <a:pt x="117359" y="26069"/>
                      <a:pt x="117038" y="26109"/>
                      <a:pt x="116716" y="26189"/>
                    </a:cubicBezTo>
                    <a:lnTo>
                      <a:pt x="91230" y="35033"/>
                    </a:lnTo>
                    <a:cubicBezTo>
                      <a:pt x="90507" y="34470"/>
                      <a:pt x="89783" y="33948"/>
                      <a:pt x="89019" y="33425"/>
                    </a:cubicBezTo>
                    <a:lnTo>
                      <a:pt x="88778" y="5969"/>
                    </a:lnTo>
                    <a:cubicBezTo>
                      <a:pt x="88778" y="5608"/>
                      <a:pt x="88698" y="5286"/>
                      <a:pt x="88577" y="4965"/>
                    </a:cubicBezTo>
                    <a:cubicBezTo>
                      <a:pt x="88537" y="4844"/>
                      <a:pt x="88457" y="4764"/>
                      <a:pt x="88416" y="4643"/>
                    </a:cubicBezTo>
                    <a:cubicBezTo>
                      <a:pt x="88336" y="4482"/>
                      <a:pt x="88215" y="4281"/>
                      <a:pt x="88095" y="4161"/>
                    </a:cubicBezTo>
                    <a:cubicBezTo>
                      <a:pt x="87974" y="4040"/>
                      <a:pt x="87854" y="3919"/>
                      <a:pt x="87733" y="3799"/>
                    </a:cubicBezTo>
                    <a:cubicBezTo>
                      <a:pt x="87653" y="3718"/>
                      <a:pt x="87532" y="3638"/>
                      <a:pt x="87411" y="3598"/>
                    </a:cubicBezTo>
                    <a:cubicBezTo>
                      <a:pt x="87210" y="3477"/>
                      <a:pt x="87050" y="3357"/>
                      <a:pt x="86849" y="3316"/>
                    </a:cubicBezTo>
                    <a:cubicBezTo>
                      <a:pt x="86849" y="3316"/>
                      <a:pt x="86849" y="3316"/>
                      <a:pt x="86808" y="3316"/>
                    </a:cubicBezTo>
                    <a:cubicBezTo>
                      <a:pt x="81462" y="1588"/>
                      <a:pt x="75714" y="583"/>
                      <a:pt x="69764" y="301"/>
                    </a:cubicBezTo>
                    <a:cubicBezTo>
                      <a:pt x="69724" y="301"/>
                      <a:pt x="69684" y="301"/>
                      <a:pt x="69604" y="342"/>
                    </a:cubicBezTo>
                    <a:cubicBezTo>
                      <a:pt x="69443" y="342"/>
                      <a:pt x="69282" y="382"/>
                      <a:pt x="69121" y="422"/>
                    </a:cubicBezTo>
                    <a:cubicBezTo>
                      <a:pt x="68960" y="462"/>
                      <a:pt x="68840" y="462"/>
                      <a:pt x="68719" y="543"/>
                    </a:cubicBezTo>
                    <a:cubicBezTo>
                      <a:pt x="68518" y="623"/>
                      <a:pt x="68357" y="703"/>
                      <a:pt x="68197" y="784"/>
                    </a:cubicBezTo>
                    <a:cubicBezTo>
                      <a:pt x="68076" y="864"/>
                      <a:pt x="67955" y="945"/>
                      <a:pt x="67835" y="1025"/>
                    </a:cubicBezTo>
                    <a:cubicBezTo>
                      <a:pt x="67714" y="1146"/>
                      <a:pt x="67553" y="1226"/>
                      <a:pt x="67473" y="1347"/>
                    </a:cubicBezTo>
                    <a:cubicBezTo>
                      <a:pt x="67272" y="1588"/>
                      <a:pt x="67071" y="1869"/>
                      <a:pt x="66950" y="2191"/>
                    </a:cubicBezTo>
                    <a:lnTo>
                      <a:pt x="57785" y="27476"/>
                    </a:lnTo>
                    <a:cubicBezTo>
                      <a:pt x="56780" y="27717"/>
                      <a:pt x="55775" y="27958"/>
                      <a:pt x="54811" y="28280"/>
                    </a:cubicBezTo>
                    <a:lnTo>
                      <a:pt x="33184" y="11356"/>
                    </a:lnTo>
                    <a:cubicBezTo>
                      <a:pt x="32902" y="11155"/>
                      <a:pt x="32581" y="10994"/>
                      <a:pt x="32259" y="10874"/>
                    </a:cubicBezTo>
                    <a:cubicBezTo>
                      <a:pt x="32139" y="10833"/>
                      <a:pt x="32058" y="10833"/>
                      <a:pt x="31938" y="10833"/>
                    </a:cubicBezTo>
                    <a:cubicBezTo>
                      <a:pt x="31696" y="10793"/>
                      <a:pt x="31455" y="10753"/>
                      <a:pt x="31214" y="10793"/>
                    </a:cubicBezTo>
                    <a:cubicBezTo>
                      <a:pt x="31093" y="10793"/>
                      <a:pt x="31013" y="10793"/>
                      <a:pt x="30892" y="10833"/>
                    </a:cubicBezTo>
                    <a:cubicBezTo>
                      <a:pt x="30651" y="10874"/>
                      <a:pt x="30450" y="10954"/>
                      <a:pt x="30209" y="11034"/>
                    </a:cubicBezTo>
                    <a:cubicBezTo>
                      <a:pt x="30089" y="11075"/>
                      <a:pt x="30008" y="11115"/>
                      <a:pt x="29928" y="11155"/>
                    </a:cubicBezTo>
                    <a:cubicBezTo>
                      <a:pt x="29888" y="11195"/>
                      <a:pt x="29847" y="11195"/>
                      <a:pt x="29807" y="11195"/>
                    </a:cubicBezTo>
                    <a:cubicBezTo>
                      <a:pt x="25104" y="14331"/>
                      <a:pt x="20722" y="18190"/>
                      <a:pt x="16823" y="22652"/>
                    </a:cubicBezTo>
                    <a:cubicBezTo>
                      <a:pt x="16783" y="22692"/>
                      <a:pt x="16783" y="22732"/>
                      <a:pt x="16743" y="22772"/>
                    </a:cubicBezTo>
                    <a:cubicBezTo>
                      <a:pt x="16662" y="22853"/>
                      <a:pt x="16622" y="22973"/>
                      <a:pt x="16542" y="23094"/>
                    </a:cubicBezTo>
                    <a:cubicBezTo>
                      <a:pt x="16421" y="23295"/>
                      <a:pt x="16341" y="23496"/>
                      <a:pt x="16260" y="23697"/>
                    </a:cubicBezTo>
                    <a:cubicBezTo>
                      <a:pt x="16220" y="23818"/>
                      <a:pt x="16180" y="23938"/>
                      <a:pt x="16180" y="24059"/>
                    </a:cubicBezTo>
                    <a:cubicBezTo>
                      <a:pt x="16140" y="24300"/>
                      <a:pt x="16140" y="24501"/>
                      <a:pt x="16140" y="24742"/>
                    </a:cubicBezTo>
                    <a:cubicBezTo>
                      <a:pt x="16140" y="24863"/>
                      <a:pt x="16140" y="24943"/>
                      <a:pt x="16180" y="25064"/>
                    </a:cubicBezTo>
                    <a:cubicBezTo>
                      <a:pt x="16260" y="25385"/>
                      <a:pt x="16341" y="25747"/>
                      <a:pt x="16542" y="26028"/>
                    </a:cubicBezTo>
                    <a:lnTo>
                      <a:pt x="30651" y="48982"/>
                    </a:lnTo>
                    <a:cubicBezTo>
                      <a:pt x="30169" y="49987"/>
                      <a:pt x="29727" y="51032"/>
                      <a:pt x="29325" y="52117"/>
                    </a:cubicBezTo>
                    <a:lnTo>
                      <a:pt x="2713" y="58710"/>
                    </a:lnTo>
                    <a:cubicBezTo>
                      <a:pt x="2392" y="58790"/>
                      <a:pt x="2070" y="58951"/>
                      <a:pt x="1789" y="59152"/>
                    </a:cubicBezTo>
                    <a:cubicBezTo>
                      <a:pt x="1668" y="59232"/>
                      <a:pt x="1548" y="59353"/>
                      <a:pt x="1427" y="59474"/>
                    </a:cubicBezTo>
                    <a:cubicBezTo>
                      <a:pt x="1306" y="59594"/>
                      <a:pt x="1186" y="59715"/>
                      <a:pt x="1105" y="59835"/>
                    </a:cubicBezTo>
                    <a:cubicBezTo>
                      <a:pt x="985" y="59956"/>
                      <a:pt x="904" y="60117"/>
                      <a:pt x="824" y="60278"/>
                    </a:cubicBezTo>
                    <a:cubicBezTo>
                      <a:pt x="744" y="60438"/>
                      <a:pt x="703" y="60599"/>
                      <a:pt x="623" y="60760"/>
                    </a:cubicBezTo>
                    <a:cubicBezTo>
                      <a:pt x="583" y="60881"/>
                      <a:pt x="543" y="61041"/>
                      <a:pt x="543" y="61162"/>
                    </a:cubicBezTo>
                    <a:cubicBezTo>
                      <a:pt x="543" y="61202"/>
                      <a:pt x="502" y="61282"/>
                      <a:pt x="502" y="61323"/>
                    </a:cubicBezTo>
                    <a:cubicBezTo>
                      <a:pt x="422" y="63011"/>
                      <a:pt x="301" y="64659"/>
                      <a:pt x="301" y="66347"/>
                    </a:cubicBezTo>
                    <a:cubicBezTo>
                      <a:pt x="301" y="70327"/>
                      <a:pt x="703" y="74347"/>
                      <a:pt x="1467" y="78568"/>
                    </a:cubicBezTo>
                    <a:cubicBezTo>
                      <a:pt x="1467" y="78608"/>
                      <a:pt x="1507" y="78688"/>
                      <a:pt x="1507" y="78729"/>
                    </a:cubicBezTo>
                    <a:cubicBezTo>
                      <a:pt x="1548" y="78849"/>
                      <a:pt x="1588" y="78970"/>
                      <a:pt x="1628" y="79090"/>
                    </a:cubicBezTo>
                    <a:cubicBezTo>
                      <a:pt x="1708" y="79291"/>
                      <a:pt x="1789" y="79492"/>
                      <a:pt x="1950" y="79693"/>
                    </a:cubicBezTo>
                    <a:cubicBezTo>
                      <a:pt x="2030" y="79814"/>
                      <a:pt x="2110" y="79894"/>
                      <a:pt x="2191" y="79975"/>
                    </a:cubicBezTo>
                    <a:cubicBezTo>
                      <a:pt x="2352" y="80136"/>
                      <a:pt x="2512" y="80296"/>
                      <a:pt x="2713" y="80417"/>
                    </a:cubicBezTo>
                    <a:cubicBezTo>
                      <a:pt x="2794" y="80497"/>
                      <a:pt x="2874" y="80538"/>
                      <a:pt x="2995" y="80618"/>
                    </a:cubicBezTo>
                    <a:cubicBezTo>
                      <a:pt x="3316" y="80779"/>
                      <a:pt x="3638" y="80899"/>
                      <a:pt x="4000" y="80940"/>
                    </a:cubicBezTo>
                    <a:lnTo>
                      <a:pt x="30812" y="83995"/>
                    </a:lnTo>
                    <a:cubicBezTo>
                      <a:pt x="31415" y="85201"/>
                      <a:pt x="32058" y="86406"/>
                      <a:pt x="32742" y="87492"/>
                    </a:cubicBezTo>
                    <a:lnTo>
                      <a:pt x="21888" y="112616"/>
                    </a:lnTo>
                    <a:cubicBezTo>
                      <a:pt x="21727" y="112937"/>
                      <a:pt x="21687" y="113299"/>
                      <a:pt x="21687" y="113621"/>
                    </a:cubicBezTo>
                    <a:cubicBezTo>
                      <a:pt x="21687" y="113741"/>
                      <a:pt x="21687" y="113822"/>
                      <a:pt x="21727" y="113942"/>
                    </a:cubicBezTo>
                    <a:cubicBezTo>
                      <a:pt x="21727" y="114184"/>
                      <a:pt x="21767" y="114385"/>
                      <a:pt x="21848" y="114626"/>
                    </a:cubicBezTo>
                    <a:cubicBezTo>
                      <a:pt x="21888" y="114746"/>
                      <a:pt x="21928" y="114867"/>
                      <a:pt x="21968" y="114947"/>
                    </a:cubicBezTo>
                    <a:cubicBezTo>
                      <a:pt x="22049" y="115148"/>
                      <a:pt x="22169" y="115349"/>
                      <a:pt x="22330" y="115510"/>
                    </a:cubicBezTo>
                    <a:cubicBezTo>
                      <a:pt x="22411" y="115591"/>
                      <a:pt x="22451" y="115711"/>
                      <a:pt x="22531" y="115792"/>
                    </a:cubicBezTo>
                    <a:cubicBezTo>
                      <a:pt x="22571" y="115832"/>
                      <a:pt x="22571" y="115872"/>
                      <a:pt x="22612" y="115872"/>
                    </a:cubicBezTo>
                    <a:cubicBezTo>
                      <a:pt x="26953" y="119731"/>
                      <a:pt x="31777" y="122987"/>
                      <a:pt x="36922" y="125600"/>
                    </a:cubicBezTo>
                    <a:cubicBezTo>
                      <a:pt x="36962" y="125640"/>
                      <a:pt x="37003" y="125600"/>
                      <a:pt x="37043" y="125640"/>
                    </a:cubicBezTo>
                    <a:cubicBezTo>
                      <a:pt x="37364" y="125761"/>
                      <a:pt x="37686" y="125841"/>
                      <a:pt x="38008" y="125881"/>
                    </a:cubicBezTo>
                    <a:cubicBezTo>
                      <a:pt x="38088" y="125881"/>
                      <a:pt x="38128" y="125922"/>
                      <a:pt x="38209" y="125922"/>
                    </a:cubicBezTo>
                    <a:cubicBezTo>
                      <a:pt x="38209" y="125922"/>
                      <a:pt x="38249" y="125922"/>
                      <a:pt x="38249" y="125922"/>
                    </a:cubicBezTo>
                    <a:cubicBezTo>
                      <a:pt x="38530" y="125922"/>
                      <a:pt x="38812" y="125841"/>
                      <a:pt x="39093" y="125761"/>
                    </a:cubicBezTo>
                    <a:cubicBezTo>
                      <a:pt x="39173" y="125721"/>
                      <a:pt x="39254" y="125721"/>
                      <a:pt x="39374" y="125721"/>
                    </a:cubicBezTo>
                    <a:cubicBezTo>
                      <a:pt x="39736" y="125560"/>
                      <a:pt x="40058" y="125359"/>
                      <a:pt x="40339" y="125077"/>
                    </a:cubicBezTo>
                    <a:lnTo>
                      <a:pt x="58991" y="105581"/>
                    </a:lnTo>
                    <a:cubicBezTo>
                      <a:pt x="59996" y="105782"/>
                      <a:pt x="61001" y="105943"/>
                      <a:pt x="62046" y="106064"/>
                    </a:cubicBezTo>
                    <a:lnTo>
                      <a:pt x="74950" y="130263"/>
                    </a:lnTo>
                    <a:cubicBezTo>
                      <a:pt x="75071" y="130504"/>
                      <a:pt x="75231" y="130705"/>
                      <a:pt x="75432" y="130906"/>
                    </a:cubicBezTo>
                    <a:cubicBezTo>
                      <a:pt x="75513" y="130987"/>
                      <a:pt x="75633" y="131067"/>
                      <a:pt x="75714" y="131147"/>
                    </a:cubicBezTo>
                    <a:cubicBezTo>
                      <a:pt x="75834" y="131228"/>
                      <a:pt x="75915" y="131308"/>
                      <a:pt x="76035" y="131389"/>
                    </a:cubicBezTo>
                    <a:cubicBezTo>
                      <a:pt x="76156" y="131469"/>
                      <a:pt x="76276" y="131469"/>
                      <a:pt x="76357" y="131549"/>
                    </a:cubicBezTo>
                    <a:cubicBezTo>
                      <a:pt x="76477" y="131590"/>
                      <a:pt x="76598" y="131670"/>
                      <a:pt x="76719" y="131710"/>
                    </a:cubicBezTo>
                    <a:cubicBezTo>
                      <a:pt x="76879" y="131750"/>
                      <a:pt x="77080" y="131750"/>
                      <a:pt x="77241" y="131791"/>
                    </a:cubicBezTo>
                    <a:cubicBezTo>
                      <a:pt x="77322" y="131791"/>
                      <a:pt x="77402" y="131831"/>
                      <a:pt x="77482" y="131831"/>
                    </a:cubicBezTo>
                    <a:cubicBezTo>
                      <a:pt x="77482" y="131831"/>
                      <a:pt x="77482" y="131831"/>
                      <a:pt x="77482" y="131831"/>
                    </a:cubicBezTo>
                    <a:cubicBezTo>
                      <a:pt x="77482" y="131831"/>
                      <a:pt x="77482" y="131831"/>
                      <a:pt x="77482" y="131831"/>
                    </a:cubicBezTo>
                    <a:cubicBezTo>
                      <a:pt x="77482" y="131831"/>
                      <a:pt x="77482" y="131831"/>
                      <a:pt x="77482" y="131831"/>
                    </a:cubicBezTo>
                    <a:cubicBezTo>
                      <a:pt x="77643" y="131831"/>
                      <a:pt x="77804" y="131831"/>
                      <a:pt x="77965" y="131791"/>
                    </a:cubicBezTo>
                    <a:cubicBezTo>
                      <a:pt x="78045" y="131791"/>
                      <a:pt x="78085" y="131750"/>
                      <a:pt x="78166" y="131750"/>
                    </a:cubicBezTo>
                    <a:cubicBezTo>
                      <a:pt x="78166" y="131750"/>
                      <a:pt x="78166" y="131750"/>
                      <a:pt x="78166" y="131750"/>
                    </a:cubicBezTo>
                    <a:cubicBezTo>
                      <a:pt x="83794" y="130745"/>
                      <a:pt x="89301" y="129057"/>
                      <a:pt x="94486" y="126645"/>
                    </a:cubicBezTo>
                    <a:cubicBezTo>
                      <a:pt x="94527" y="126605"/>
                      <a:pt x="94567" y="126565"/>
                      <a:pt x="94607" y="126565"/>
                    </a:cubicBezTo>
                    <a:cubicBezTo>
                      <a:pt x="94728" y="126525"/>
                      <a:pt x="94808" y="126444"/>
                      <a:pt x="94929" y="126364"/>
                    </a:cubicBezTo>
                    <a:cubicBezTo>
                      <a:pt x="95130" y="126243"/>
                      <a:pt x="95290" y="126082"/>
                      <a:pt x="95411" y="125922"/>
                    </a:cubicBezTo>
                    <a:cubicBezTo>
                      <a:pt x="95491" y="125841"/>
                      <a:pt x="95572" y="125721"/>
                      <a:pt x="95612" y="125640"/>
                    </a:cubicBezTo>
                    <a:cubicBezTo>
                      <a:pt x="95733" y="125439"/>
                      <a:pt x="95853" y="125238"/>
                      <a:pt x="95933" y="125037"/>
                    </a:cubicBezTo>
                    <a:cubicBezTo>
                      <a:pt x="95974" y="124917"/>
                      <a:pt x="96014" y="124836"/>
                      <a:pt x="96054" y="124716"/>
                    </a:cubicBezTo>
                    <a:cubicBezTo>
                      <a:pt x="96134" y="124394"/>
                      <a:pt x="96175" y="124032"/>
                      <a:pt x="96134" y="123670"/>
                    </a:cubicBezTo>
                    <a:lnTo>
                      <a:pt x="92476" y="96938"/>
                    </a:lnTo>
                    <a:cubicBezTo>
                      <a:pt x="93321" y="96215"/>
                      <a:pt x="94165" y="95451"/>
                      <a:pt x="94969" y="94647"/>
                    </a:cubicBezTo>
                    <a:lnTo>
                      <a:pt x="122022" y="99391"/>
                    </a:lnTo>
                    <a:cubicBezTo>
                      <a:pt x="122183" y="99431"/>
                      <a:pt x="122344" y="99431"/>
                      <a:pt x="122505" y="99431"/>
                    </a:cubicBezTo>
                    <a:cubicBezTo>
                      <a:pt x="122665" y="99431"/>
                      <a:pt x="122826" y="99391"/>
                      <a:pt x="122987" y="99350"/>
                    </a:cubicBezTo>
                    <a:cubicBezTo>
                      <a:pt x="123067" y="99350"/>
                      <a:pt x="123148" y="99350"/>
                      <a:pt x="123188" y="99310"/>
                    </a:cubicBezTo>
                    <a:cubicBezTo>
                      <a:pt x="123510" y="99230"/>
                      <a:pt x="123791" y="99109"/>
                      <a:pt x="124032" y="98948"/>
                    </a:cubicBezTo>
                    <a:cubicBezTo>
                      <a:pt x="124113" y="98908"/>
                      <a:pt x="124193" y="98828"/>
                      <a:pt x="124233" y="98788"/>
                    </a:cubicBezTo>
                    <a:cubicBezTo>
                      <a:pt x="124434" y="98627"/>
                      <a:pt x="124595" y="98466"/>
                      <a:pt x="124756" y="98265"/>
                    </a:cubicBezTo>
                    <a:cubicBezTo>
                      <a:pt x="124796" y="98185"/>
                      <a:pt x="124876" y="98104"/>
                      <a:pt x="124917" y="98024"/>
                    </a:cubicBezTo>
                    <a:cubicBezTo>
                      <a:pt x="124957" y="97984"/>
                      <a:pt x="124957" y="97943"/>
                      <a:pt x="124997" y="97903"/>
                    </a:cubicBezTo>
                    <a:cubicBezTo>
                      <a:pt x="127690" y="92919"/>
                      <a:pt x="129740" y="87452"/>
                      <a:pt x="131067" y="81703"/>
                    </a:cubicBezTo>
                    <a:cubicBezTo>
                      <a:pt x="131348" y="80256"/>
                      <a:pt x="130826" y="79010"/>
                      <a:pt x="129740" y="78367"/>
                    </a:cubicBezTo>
                    <a:close/>
                    <a:moveTo>
                      <a:pt x="31294" y="17185"/>
                    </a:moveTo>
                    <a:lnTo>
                      <a:pt x="52479" y="33747"/>
                    </a:lnTo>
                    <a:cubicBezTo>
                      <a:pt x="52760" y="33988"/>
                      <a:pt x="53082" y="34108"/>
                      <a:pt x="53404" y="34229"/>
                    </a:cubicBezTo>
                    <a:cubicBezTo>
                      <a:pt x="53524" y="34269"/>
                      <a:pt x="53605" y="34269"/>
                      <a:pt x="53725" y="34269"/>
                    </a:cubicBezTo>
                    <a:cubicBezTo>
                      <a:pt x="53886" y="34309"/>
                      <a:pt x="54047" y="34350"/>
                      <a:pt x="54208" y="34350"/>
                    </a:cubicBezTo>
                    <a:cubicBezTo>
                      <a:pt x="54288" y="34350"/>
                      <a:pt x="54328" y="34309"/>
                      <a:pt x="54409" y="34309"/>
                    </a:cubicBezTo>
                    <a:cubicBezTo>
                      <a:pt x="54529" y="34309"/>
                      <a:pt x="54650" y="34269"/>
                      <a:pt x="54811" y="34229"/>
                    </a:cubicBezTo>
                    <a:cubicBezTo>
                      <a:pt x="54931" y="34189"/>
                      <a:pt x="55052" y="34189"/>
                      <a:pt x="55172" y="34149"/>
                    </a:cubicBezTo>
                    <a:cubicBezTo>
                      <a:pt x="56901" y="33546"/>
                      <a:pt x="58670" y="33063"/>
                      <a:pt x="60438" y="32742"/>
                    </a:cubicBezTo>
                    <a:cubicBezTo>
                      <a:pt x="60679" y="32701"/>
                      <a:pt x="60921" y="32621"/>
                      <a:pt x="61122" y="32500"/>
                    </a:cubicBezTo>
                    <a:cubicBezTo>
                      <a:pt x="61122" y="32500"/>
                      <a:pt x="61122" y="32500"/>
                      <a:pt x="61122" y="32500"/>
                    </a:cubicBezTo>
                    <a:cubicBezTo>
                      <a:pt x="61403" y="32380"/>
                      <a:pt x="61684" y="32139"/>
                      <a:pt x="61926" y="31938"/>
                    </a:cubicBezTo>
                    <a:cubicBezTo>
                      <a:pt x="61966" y="31897"/>
                      <a:pt x="62046" y="31817"/>
                      <a:pt x="62086" y="31777"/>
                    </a:cubicBezTo>
                    <a:cubicBezTo>
                      <a:pt x="62287" y="31536"/>
                      <a:pt x="62488" y="31254"/>
                      <a:pt x="62609" y="30892"/>
                    </a:cubicBezTo>
                    <a:lnTo>
                      <a:pt x="71573" y="6050"/>
                    </a:lnTo>
                    <a:cubicBezTo>
                      <a:pt x="75553" y="6371"/>
                      <a:pt x="79412" y="7055"/>
                      <a:pt x="83070" y="8060"/>
                    </a:cubicBezTo>
                    <a:lnTo>
                      <a:pt x="83271" y="34953"/>
                    </a:lnTo>
                    <a:cubicBezTo>
                      <a:pt x="83271" y="34953"/>
                      <a:pt x="83271" y="34953"/>
                      <a:pt x="83271" y="34953"/>
                    </a:cubicBezTo>
                    <a:cubicBezTo>
                      <a:pt x="83271" y="35314"/>
                      <a:pt x="83351" y="35636"/>
                      <a:pt x="83472" y="35917"/>
                    </a:cubicBezTo>
                    <a:cubicBezTo>
                      <a:pt x="83512" y="35998"/>
                      <a:pt x="83512" y="36078"/>
                      <a:pt x="83552" y="36118"/>
                    </a:cubicBezTo>
                    <a:cubicBezTo>
                      <a:pt x="83673" y="36400"/>
                      <a:pt x="83874" y="36681"/>
                      <a:pt x="84075" y="36922"/>
                    </a:cubicBezTo>
                    <a:cubicBezTo>
                      <a:pt x="84115" y="36962"/>
                      <a:pt x="84155" y="36962"/>
                      <a:pt x="84196" y="37003"/>
                    </a:cubicBezTo>
                    <a:cubicBezTo>
                      <a:pt x="84316" y="37123"/>
                      <a:pt x="84437" y="37244"/>
                      <a:pt x="84598" y="37324"/>
                    </a:cubicBezTo>
                    <a:cubicBezTo>
                      <a:pt x="86085" y="38249"/>
                      <a:pt x="87492" y="39294"/>
                      <a:pt x="88738" y="40339"/>
                    </a:cubicBezTo>
                    <a:cubicBezTo>
                      <a:pt x="88859" y="40420"/>
                      <a:pt x="88979" y="40460"/>
                      <a:pt x="89100" y="40540"/>
                    </a:cubicBezTo>
                    <a:cubicBezTo>
                      <a:pt x="89220" y="40620"/>
                      <a:pt x="89341" y="40701"/>
                      <a:pt x="89502" y="40781"/>
                    </a:cubicBezTo>
                    <a:cubicBezTo>
                      <a:pt x="89703" y="40862"/>
                      <a:pt x="89904" y="40902"/>
                      <a:pt x="90145" y="40942"/>
                    </a:cubicBezTo>
                    <a:cubicBezTo>
                      <a:pt x="90266" y="40982"/>
                      <a:pt x="90386" y="41022"/>
                      <a:pt x="90547" y="41022"/>
                    </a:cubicBezTo>
                    <a:cubicBezTo>
                      <a:pt x="90587" y="41022"/>
                      <a:pt x="90627" y="41022"/>
                      <a:pt x="90668" y="41022"/>
                    </a:cubicBezTo>
                    <a:cubicBezTo>
                      <a:pt x="90989" y="41022"/>
                      <a:pt x="91311" y="40982"/>
                      <a:pt x="91592" y="40862"/>
                    </a:cubicBezTo>
                    <a:lnTo>
                      <a:pt x="116555" y="32179"/>
                    </a:lnTo>
                    <a:cubicBezTo>
                      <a:pt x="118766" y="35395"/>
                      <a:pt x="120656" y="38852"/>
                      <a:pt x="122183" y="42389"/>
                    </a:cubicBezTo>
                    <a:lnTo>
                      <a:pt x="101481" y="59474"/>
                    </a:lnTo>
                    <a:cubicBezTo>
                      <a:pt x="100717" y="60077"/>
                      <a:pt x="100355" y="61081"/>
                      <a:pt x="100476" y="62046"/>
                    </a:cubicBezTo>
                    <a:cubicBezTo>
                      <a:pt x="100677" y="63614"/>
                      <a:pt x="100757" y="64981"/>
                      <a:pt x="100757" y="66307"/>
                    </a:cubicBezTo>
                    <a:cubicBezTo>
                      <a:pt x="100757" y="67312"/>
                      <a:pt x="101280" y="68277"/>
                      <a:pt x="102164" y="68800"/>
                    </a:cubicBezTo>
                    <a:lnTo>
                      <a:pt x="124957" y="82145"/>
                    </a:lnTo>
                    <a:cubicBezTo>
                      <a:pt x="123912" y="85964"/>
                      <a:pt x="122545" y="89622"/>
                      <a:pt x="120857" y="93079"/>
                    </a:cubicBezTo>
                    <a:lnTo>
                      <a:pt x="94366" y="88497"/>
                    </a:lnTo>
                    <a:cubicBezTo>
                      <a:pt x="94044" y="88457"/>
                      <a:pt x="93682" y="88457"/>
                      <a:pt x="93361" y="88537"/>
                    </a:cubicBezTo>
                    <a:cubicBezTo>
                      <a:pt x="93280" y="88537"/>
                      <a:pt x="93200" y="88577"/>
                      <a:pt x="93120" y="88577"/>
                    </a:cubicBezTo>
                    <a:cubicBezTo>
                      <a:pt x="92838" y="88658"/>
                      <a:pt x="92517" y="88778"/>
                      <a:pt x="92275" y="88939"/>
                    </a:cubicBezTo>
                    <a:cubicBezTo>
                      <a:pt x="92235" y="88979"/>
                      <a:pt x="92195" y="89019"/>
                      <a:pt x="92115" y="89060"/>
                    </a:cubicBezTo>
                    <a:cubicBezTo>
                      <a:pt x="91994" y="89140"/>
                      <a:pt x="91873" y="89261"/>
                      <a:pt x="91753" y="89381"/>
                    </a:cubicBezTo>
                    <a:cubicBezTo>
                      <a:pt x="90467" y="90788"/>
                      <a:pt x="89060" y="92115"/>
                      <a:pt x="87572" y="93240"/>
                    </a:cubicBezTo>
                    <a:cubicBezTo>
                      <a:pt x="87371" y="93401"/>
                      <a:pt x="87210" y="93562"/>
                      <a:pt x="87090" y="93723"/>
                    </a:cubicBezTo>
                    <a:cubicBezTo>
                      <a:pt x="87090" y="93723"/>
                      <a:pt x="87050" y="93723"/>
                      <a:pt x="87050" y="93763"/>
                    </a:cubicBezTo>
                    <a:cubicBezTo>
                      <a:pt x="86849" y="94044"/>
                      <a:pt x="86728" y="94326"/>
                      <a:pt x="86607" y="94647"/>
                    </a:cubicBezTo>
                    <a:cubicBezTo>
                      <a:pt x="86567" y="94728"/>
                      <a:pt x="86567" y="94808"/>
                      <a:pt x="86527" y="94888"/>
                    </a:cubicBezTo>
                    <a:cubicBezTo>
                      <a:pt x="86447" y="95210"/>
                      <a:pt x="86406" y="95572"/>
                      <a:pt x="86447" y="95893"/>
                    </a:cubicBezTo>
                    <a:lnTo>
                      <a:pt x="90024" y="122103"/>
                    </a:lnTo>
                    <a:cubicBezTo>
                      <a:pt x="86447" y="123630"/>
                      <a:pt x="82708" y="124796"/>
                      <a:pt x="78889" y="125560"/>
                    </a:cubicBezTo>
                    <a:lnTo>
                      <a:pt x="66227" y="101883"/>
                    </a:lnTo>
                    <a:cubicBezTo>
                      <a:pt x="66066" y="101561"/>
                      <a:pt x="65825" y="101320"/>
                      <a:pt x="65584" y="101119"/>
                    </a:cubicBezTo>
                    <a:cubicBezTo>
                      <a:pt x="65544" y="101079"/>
                      <a:pt x="65463" y="100999"/>
                      <a:pt x="65423" y="100958"/>
                    </a:cubicBezTo>
                    <a:cubicBezTo>
                      <a:pt x="65182" y="100757"/>
                      <a:pt x="64900" y="100597"/>
                      <a:pt x="64579" y="100516"/>
                    </a:cubicBezTo>
                    <a:cubicBezTo>
                      <a:pt x="64539" y="100516"/>
                      <a:pt x="64458" y="100516"/>
                      <a:pt x="64418" y="100476"/>
                    </a:cubicBezTo>
                    <a:cubicBezTo>
                      <a:pt x="64257" y="100436"/>
                      <a:pt x="64096" y="100396"/>
                      <a:pt x="63936" y="100355"/>
                    </a:cubicBezTo>
                    <a:cubicBezTo>
                      <a:pt x="62127" y="100235"/>
                      <a:pt x="60318" y="99953"/>
                      <a:pt x="58589" y="99511"/>
                    </a:cubicBezTo>
                    <a:cubicBezTo>
                      <a:pt x="58348" y="99471"/>
                      <a:pt x="58147" y="99431"/>
                      <a:pt x="57906" y="99431"/>
                    </a:cubicBezTo>
                    <a:cubicBezTo>
                      <a:pt x="57866" y="99431"/>
                      <a:pt x="57866" y="99431"/>
                      <a:pt x="57825" y="99431"/>
                    </a:cubicBezTo>
                    <a:cubicBezTo>
                      <a:pt x="57504" y="99431"/>
                      <a:pt x="57182" y="99511"/>
                      <a:pt x="56901" y="99632"/>
                    </a:cubicBezTo>
                    <a:cubicBezTo>
                      <a:pt x="56820" y="99672"/>
                      <a:pt x="56740" y="99712"/>
                      <a:pt x="56660" y="99752"/>
                    </a:cubicBezTo>
                    <a:cubicBezTo>
                      <a:pt x="56378" y="99913"/>
                      <a:pt x="56057" y="100074"/>
                      <a:pt x="55856" y="100315"/>
                    </a:cubicBezTo>
                    <a:lnTo>
                      <a:pt x="37565" y="119409"/>
                    </a:lnTo>
                    <a:cubicBezTo>
                      <a:pt x="34149" y="117560"/>
                      <a:pt x="30892" y="115349"/>
                      <a:pt x="27918" y="112857"/>
                    </a:cubicBezTo>
                    <a:lnTo>
                      <a:pt x="38530" y="88256"/>
                    </a:lnTo>
                    <a:cubicBezTo>
                      <a:pt x="38651" y="87934"/>
                      <a:pt x="38731" y="87612"/>
                      <a:pt x="38731" y="87251"/>
                    </a:cubicBezTo>
                    <a:cubicBezTo>
                      <a:pt x="38731" y="87170"/>
                      <a:pt x="38731" y="87090"/>
                      <a:pt x="38731" y="87009"/>
                    </a:cubicBezTo>
                    <a:cubicBezTo>
                      <a:pt x="38731" y="86688"/>
                      <a:pt x="38651" y="86366"/>
                      <a:pt x="38570" y="86085"/>
                    </a:cubicBezTo>
                    <a:cubicBezTo>
                      <a:pt x="38570" y="86045"/>
                      <a:pt x="38530" y="86005"/>
                      <a:pt x="38490" y="85964"/>
                    </a:cubicBezTo>
                    <a:cubicBezTo>
                      <a:pt x="38410" y="85804"/>
                      <a:pt x="38369" y="85643"/>
                      <a:pt x="38249" y="85482"/>
                    </a:cubicBezTo>
                    <a:cubicBezTo>
                      <a:pt x="37123" y="83834"/>
                      <a:pt x="36118" y="81985"/>
                      <a:pt x="35234" y="80015"/>
                    </a:cubicBezTo>
                    <a:cubicBezTo>
                      <a:pt x="35154" y="79814"/>
                      <a:pt x="34993" y="79613"/>
                      <a:pt x="34872" y="79412"/>
                    </a:cubicBezTo>
                    <a:cubicBezTo>
                      <a:pt x="34872" y="79412"/>
                      <a:pt x="34872" y="79412"/>
                      <a:pt x="34872" y="79372"/>
                    </a:cubicBezTo>
                    <a:cubicBezTo>
                      <a:pt x="34671" y="79131"/>
                      <a:pt x="34430" y="78930"/>
                      <a:pt x="34149" y="78729"/>
                    </a:cubicBezTo>
                    <a:cubicBezTo>
                      <a:pt x="34068" y="78688"/>
                      <a:pt x="34028" y="78648"/>
                      <a:pt x="33948" y="78608"/>
                    </a:cubicBezTo>
                    <a:cubicBezTo>
                      <a:pt x="33666" y="78447"/>
                      <a:pt x="33345" y="78327"/>
                      <a:pt x="32983" y="78286"/>
                    </a:cubicBezTo>
                    <a:lnTo>
                      <a:pt x="6733" y="75432"/>
                    </a:lnTo>
                    <a:cubicBezTo>
                      <a:pt x="6251" y="72337"/>
                      <a:pt x="6010" y="69322"/>
                      <a:pt x="6010" y="66347"/>
                    </a:cubicBezTo>
                    <a:cubicBezTo>
                      <a:pt x="6010" y="65503"/>
                      <a:pt x="6050" y="64619"/>
                      <a:pt x="6090" y="63775"/>
                    </a:cubicBezTo>
                    <a:lnTo>
                      <a:pt x="32139" y="57343"/>
                    </a:lnTo>
                    <a:cubicBezTo>
                      <a:pt x="32460" y="57263"/>
                      <a:pt x="32782" y="57102"/>
                      <a:pt x="33063" y="56901"/>
                    </a:cubicBezTo>
                    <a:cubicBezTo>
                      <a:pt x="33144" y="56861"/>
                      <a:pt x="33184" y="56820"/>
                      <a:pt x="33264" y="56780"/>
                    </a:cubicBezTo>
                    <a:cubicBezTo>
                      <a:pt x="33505" y="56579"/>
                      <a:pt x="33747" y="56338"/>
                      <a:pt x="33907" y="56057"/>
                    </a:cubicBezTo>
                    <a:cubicBezTo>
                      <a:pt x="33948" y="56016"/>
                      <a:pt x="33948" y="55976"/>
                      <a:pt x="33948" y="55936"/>
                    </a:cubicBezTo>
                    <a:cubicBezTo>
                      <a:pt x="34028" y="55775"/>
                      <a:pt x="34108" y="55615"/>
                      <a:pt x="34189" y="55454"/>
                    </a:cubicBezTo>
                    <a:cubicBezTo>
                      <a:pt x="34832" y="53564"/>
                      <a:pt x="35596" y="51796"/>
                      <a:pt x="36440" y="50188"/>
                    </a:cubicBezTo>
                    <a:cubicBezTo>
                      <a:pt x="36560" y="49987"/>
                      <a:pt x="36641" y="49746"/>
                      <a:pt x="36681" y="49504"/>
                    </a:cubicBezTo>
                    <a:cubicBezTo>
                      <a:pt x="36681" y="49504"/>
                      <a:pt x="36681" y="49504"/>
                      <a:pt x="36681" y="49464"/>
                    </a:cubicBezTo>
                    <a:cubicBezTo>
                      <a:pt x="36761" y="49143"/>
                      <a:pt x="36761" y="48821"/>
                      <a:pt x="36721" y="48499"/>
                    </a:cubicBezTo>
                    <a:cubicBezTo>
                      <a:pt x="36721" y="48419"/>
                      <a:pt x="36681" y="48339"/>
                      <a:pt x="36681" y="48258"/>
                    </a:cubicBezTo>
                    <a:cubicBezTo>
                      <a:pt x="36601" y="47937"/>
                      <a:pt x="36520" y="47615"/>
                      <a:pt x="36319" y="47293"/>
                    </a:cubicBezTo>
                    <a:lnTo>
                      <a:pt x="22491" y="24823"/>
                    </a:lnTo>
                    <a:cubicBezTo>
                      <a:pt x="25265" y="22009"/>
                      <a:pt x="28199" y="19396"/>
                      <a:pt x="31294" y="171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40406E-69C9-434A-9E82-50923A754037}"/>
                </a:ext>
              </a:extLst>
            </p:cNvPr>
            <p:cNvSpPr txBox="1"/>
            <p:nvPr/>
          </p:nvSpPr>
          <p:spPr>
            <a:xfrm>
              <a:off x="286294" y="4543294"/>
              <a:ext cx="2731914" cy="929485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pPr algn="ctr"/>
              <a:r>
                <a:rPr lang="en-US" sz="20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Management &amp; </a:t>
              </a:r>
            </a:p>
            <a:p>
              <a:pPr algn="ctr"/>
              <a:r>
                <a:rPr lang="en-US" sz="20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Ecosystem Solutions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483F0B-675F-A44E-89B1-0072A6AD4BF3}"/>
              </a:ext>
            </a:extLst>
          </p:cNvPr>
          <p:cNvSpPr/>
          <p:nvPr/>
        </p:nvSpPr>
        <p:spPr>
          <a:xfrm>
            <a:off x="4707403" y="2627122"/>
            <a:ext cx="2731914" cy="2731061"/>
          </a:xfrm>
          <a:prstGeom prst="roundRect">
            <a:avLst>
              <a:gd name="adj" fmla="val 922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F47C16-9955-9144-AC8A-5E973D6D5E0A}"/>
              </a:ext>
            </a:extLst>
          </p:cNvPr>
          <p:cNvSpPr/>
          <p:nvPr/>
        </p:nvSpPr>
        <p:spPr>
          <a:xfrm>
            <a:off x="9128512" y="2633869"/>
            <a:ext cx="2749273" cy="2741599"/>
          </a:xfrm>
          <a:prstGeom prst="roundRect">
            <a:avLst>
              <a:gd name="adj" fmla="val 10182"/>
            </a:avLst>
          </a:prstGeom>
          <a:solidFill>
            <a:srgbClr val="9600C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EC66C-A72C-7841-B637-894C96DBA5FC}"/>
              </a:ext>
            </a:extLst>
          </p:cNvPr>
          <p:cNvSpPr txBox="1"/>
          <p:nvPr/>
        </p:nvSpPr>
        <p:spPr>
          <a:xfrm>
            <a:off x="4721363" y="4108188"/>
            <a:ext cx="2717954" cy="1237262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F5 Automation Toolchain (Declarative API)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ACD3EE-5315-BD4E-B742-B1AA820D0C04}"/>
              </a:ext>
            </a:extLst>
          </p:cNvPr>
          <p:cNvSpPr txBox="1"/>
          <p:nvPr/>
        </p:nvSpPr>
        <p:spPr>
          <a:xfrm>
            <a:off x="9128512" y="4111494"/>
            <a:ext cx="2777194" cy="1237262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F5 BIG-IP</a:t>
            </a:r>
          </a:p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iControl REST (Imperative API)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1D7A53-4427-0443-BE67-5D9382D67C40}"/>
              </a:ext>
            </a:extLst>
          </p:cNvPr>
          <p:cNvSpPr/>
          <p:nvPr/>
        </p:nvSpPr>
        <p:spPr>
          <a:xfrm>
            <a:off x="2904527" y="1115209"/>
            <a:ext cx="2574734" cy="808729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r>
              <a:rPr lang="en-US" sz="2400" spc="-50" dirty="0">
                <a:solidFill>
                  <a:schemeClr val="tx1"/>
                </a:solidFill>
              </a:rPr>
              <a:t>Single Declarative Statement</a:t>
            </a:r>
          </a:p>
        </p:txBody>
      </p:sp>
      <p:grpSp>
        <p:nvGrpSpPr>
          <p:cNvPr id="57" name="Graphic 1238">
            <a:extLst>
              <a:ext uri="{FF2B5EF4-FFF2-40B4-BE49-F238E27FC236}">
                <a16:creationId xmlns:a16="http://schemas.microsoft.com/office/drawing/2014/main" id="{3ED2DD9F-F2B5-D94C-81A9-C526D940CBBB}"/>
              </a:ext>
            </a:extLst>
          </p:cNvPr>
          <p:cNvGrpSpPr/>
          <p:nvPr/>
        </p:nvGrpSpPr>
        <p:grpSpPr>
          <a:xfrm>
            <a:off x="9291091" y="2900007"/>
            <a:ext cx="1015325" cy="1015325"/>
            <a:chOff x="10568698" y="4277134"/>
            <a:chExt cx="280987" cy="280987"/>
          </a:xfrm>
          <a:solidFill>
            <a:schemeClr val="tx1"/>
          </a:solidFill>
        </p:grpSpPr>
        <p:sp>
          <p:nvSpPr>
            <p:cNvPr id="58" name="Freeform: Shape 1358">
              <a:extLst>
                <a:ext uri="{FF2B5EF4-FFF2-40B4-BE49-F238E27FC236}">
                  <a16:creationId xmlns:a16="http://schemas.microsoft.com/office/drawing/2014/main" id="{17510AFB-08C5-AF4A-8A9B-E2D3C0ACCBAD}"/>
                </a:ext>
              </a:extLst>
            </p:cNvPr>
            <p:cNvSpPr/>
            <p:nvPr/>
          </p:nvSpPr>
          <p:spPr>
            <a:xfrm>
              <a:off x="10643608" y="4379017"/>
              <a:ext cx="71151" cy="76779"/>
            </a:xfrm>
            <a:custGeom>
              <a:avLst/>
              <a:gdLst>
                <a:gd name="connsiteX0" fmla="*/ 301 w 71151"/>
                <a:gd name="connsiteY0" fmla="*/ 301 h 76778"/>
                <a:gd name="connsiteX1" fmla="*/ 7859 w 71151"/>
                <a:gd name="connsiteY1" fmla="*/ 301 h 76778"/>
                <a:gd name="connsiteX2" fmla="*/ 35596 w 71151"/>
                <a:gd name="connsiteY2" fmla="*/ 69443 h 76778"/>
                <a:gd name="connsiteX3" fmla="*/ 63453 w 71151"/>
                <a:gd name="connsiteY3" fmla="*/ 301 h 76778"/>
                <a:gd name="connsiteX4" fmla="*/ 71011 w 71151"/>
                <a:gd name="connsiteY4" fmla="*/ 301 h 76778"/>
                <a:gd name="connsiteX5" fmla="*/ 39696 w 71151"/>
                <a:gd name="connsiteY5" fmla="*/ 76799 h 76778"/>
                <a:gd name="connsiteX6" fmla="*/ 31616 w 71151"/>
                <a:gd name="connsiteY6" fmla="*/ 76799 h 76778"/>
                <a:gd name="connsiteX7" fmla="*/ 301 w 71151"/>
                <a:gd name="connsiteY7" fmla="*/ 301 h 7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51" h="76778">
                  <a:moveTo>
                    <a:pt x="301" y="301"/>
                  </a:moveTo>
                  <a:lnTo>
                    <a:pt x="7859" y="301"/>
                  </a:lnTo>
                  <a:lnTo>
                    <a:pt x="35596" y="69443"/>
                  </a:lnTo>
                  <a:lnTo>
                    <a:pt x="63453" y="301"/>
                  </a:lnTo>
                  <a:lnTo>
                    <a:pt x="71011" y="301"/>
                  </a:lnTo>
                  <a:lnTo>
                    <a:pt x="39696" y="76799"/>
                  </a:lnTo>
                  <a:lnTo>
                    <a:pt x="31616" y="76799"/>
                  </a:lnTo>
                  <a:lnTo>
                    <a:pt x="301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359">
              <a:extLst>
                <a:ext uri="{FF2B5EF4-FFF2-40B4-BE49-F238E27FC236}">
                  <a16:creationId xmlns:a16="http://schemas.microsoft.com/office/drawing/2014/main" id="{B1F670A6-DC04-5C42-84AA-37D72D9F54BD}"/>
                </a:ext>
              </a:extLst>
            </p:cNvPr>
            <p:cNvSpPr/>
            <p:nvPr/>
          </p:nvSpPr>
          <p:spPr>
            <a:xfrm>
              <a:off x="10725572" y="4379017"/>
              <a:ext cx="49042" cy="76779"/>
            </a:xfrm>
            <a:custGeom>
              <a:avLst/>
              <a:gdLst>
                <a:gd name="connsiteX0" fmla="*/ 301 w 49042"/>
                <a:gd name="connsiteY0" fmla="*/ 301 h 76778"/>
                <a:gd name="connsiteX1" fmla="*/ 48821 w 49042"/>
                <a:gd name="connsiteY1" fmla="*/ 301 h 76778"/>
                <a:gd name="connsiteX2" fmla="*/ 48821 w 49042"/>
                <a:gd name="connsiteY2" fmla="*/ 6251 h 76778"/>
                <a:gd name="connsiteX3" fmla="*/ 6854 w 49042"/>
                <a:gd name="connsiteY3" fmla="*/ 6251 h 76778"/>
                <a:gd name="connsiteX4" fmla="*/ 6854 w 49042"/>
                <a:gd name="connsiteY4" fmla="*/ 34591 h 76778"/>
                <a:gd name="connsiteX5" fmla="*/ 48017 w 49042"/>
                <a:gd name="connsiteY5" fmla="*/ 34591 h 76778"/>
                <a:gd name="connsiteX6" fmla="*/ 48017 w 49042"/>
                <a:gd name="connsiteY6" fmla="*/ 40540 h 76778"/>
                <a:gd name="connsiteX7" fmla="*/ 6854 w 49042"/>
                <a:gd name="connsiteY7" fmla="*/ 40540 h 76778"/>
                <a:gd name="connsiteX8" fmla="*/ 6854 w 49042"/>
                <a:gd name="connsiteY8" fmla="*/ 70810 h 76778"/>
                <a:gd name="connsiteX9" fmla="*/ 48821 w 49042"/>
                <a:gd name="connsiteY9" fmla="*/ 70810 h 76778"/>
                <a:gd name="connsiteX10" fmla="*/ 48821 w 49042"/>
                <a:gd name="connsiteY10" fmla="*/ 76759 h 76778"/>
                <a:gd name="connsiteX11" fmla="*/ 301 w 49042"/>
                <a:gd name="connsiteY11" fmla="*/ 76759 h 76778"/>
                <a:gd name="connsiteX12" fmla="*/ 301 w 49042"/>
                <a:gd name="connsiteY12" fmla="*/ 301 h 7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042" h="76778">
                  <a:moveTo>
                    <a:pt x="301" y="301"/>
                  </a:moveTo>
                  <a:lnTo>
                    <a:pt x="48821" y="301"/>
                  </a:lnTo>
                  <a:lnTo>
                    <a:pt x="48821" y="6251"/>
                  </a:lnTo>
                  <a:lnTo>
                    <a:pt x="6854" y="6251"/>
                  </a:lnTo>
                  <a:lnTo>
                    <a:pt x="6854" y="34591"/>
                  </a:lnTo>
                  <a:lnTo>
                    <a:pt x="48017" y="34591"/>
                  </a:lnTo>
                  <a:lnTo>
                    <a:pt x="48017" y="40540"/>
                  </a:lnTo>
                  <a:lnTo>
                    <a:pt x="6854" y="40540"/>
                  </a:lnTo>
                  <a:lnTo>
                    <a:pt x="6854" y="70810"/>
                  </a:lnTo>
                  <a:lnTo>
                    <a:pt x="48821" y="70810"/>
                  </a:lnTo>
                  <a:lnTo>
                    <a:pt x="48821" y="76759"/>
                  </a:lnTo>
                  <a:lnTo>
                    <a:pt x="301" y="76759"/>
                  </a:lnTo>
                  <a:lnTo>
                    <a:pt x="301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360">
              <a:extLst>
                <a:ext uri="{FF2B5EF4-FFF2-40B4-BE49-F238E27FC236}">
                  <a16:creationId xmlns:a16="http://schemas.microsoft.com/office/drawing/2014/main" id="{A2F1E40A-BB0C-2B4F-98E9-DA3B5ACCCA15}"/>
                </a:ext>
              </a:extLst>
            </p:cNvPr>
            <p:cNvSpPr/>
            <p:nvPr/>
          </p:nvSpPr>
          <p:spPr>
            <a:xfrm>
              <a:off x="10568397" y="4276833"/>
              <a:ext cx="281389" cy="281389"/>
            </a:xfrm>
            <a:custGeom>
              <a:avLst/>
              <a:gdLst>
                <a:gd name="connsiteX0" fmla="*/ 219705 w 281388"/>
                <a:gd name="connsiteY0" fmla="*/ 281208 h 281388"/>
                <a:gd name="connsiteX1" fmla="*/ 61765 w 281388"/>
                <a:gd name="connsiteY1" fmla="*/ 281208 h 281388"/>
                <a:gd name="connsiteX2" fmla="*/ 301 w 281388"/>
                <a:gd name="connsiteY2" fmla="*/ 219705 h 281388"/>
                <a:gd name="connsiteX3" fmla="*/ 301 w 281388"/>
                <a:gd name="connsiteY3" fmla="*/ 61765 h 281388"/>
                <a:gd name="connsiteX4" fmla="*/ 61765 w 281388"/>
                <a:gd name="connsiteY4" fmla="*/ 301 h 281388"/>
                <a:gd name="connsiteX5" fmla="*/ 219705 w 281388"/>
                <a:gd name="connsiteY5" fmla="*/ 301 h 281388"/>
                <a:gd name="connsiteX6" fmla="*/ 281168 w 281388"/>
                <a:gd name="connsiteY6" fmla="*/ 61765 h 281388"/>
                <a:gd name="connsiteX7" fmla="*/ 281168 w 281388"/>
                <a:gd name="connsiteY7" fmla="*/ 219705 h 281388"/>
                <a:gd name="connsiteX8" fmla="*/ 219705 w 281388"/>
                <a:gd name="connsiteY8" fmla="*/ 281208 h 281388"/>
                <a:gd name="connsiteX9" fmla="*/ 61765 w 281388"/>
                <a:gd name="connsiteY9" fmla="*/ 6050 h 281388"/>
                <a:gd name="connsiteX10" fmla="*/ 6010 w 281388"/>
                <a:gd name="connsiteY10" fmla="*/ 61805 h 281388"/>
                <a:gd name="connsiteX11" fmla="*/ 6010 w 281388"/>
                <a:gd name="connsiteY11" fmla="*/ 219745 h 281388"/>
                <a:gd name="connsiteX12" fmla="*/ 61765 w 281388"/>
                <a:gd name="connsiteY12" fmla="*/ 275500 h 281388"/>
                <a:gd name="connsiteX13" fmla="*/ 219705 w 281388"/>
                <a:gd name="connsiteY13" fmla="*/ 275500 h 281388"/>
                <a:gd name="connsiteX14" fmla="*/ 275460 w 281388"/>
                <a:gd name="connsiteY14" fmla="*/ 219745 h 281388"/>
                <a:gd name="connsiteX15" fmla="*/ 275460 w 281388"/>
                <a:gd name="connsiteY15" fmla="*/ 61765 h 281388"/>
                <a:gd name="connsiteX16" fmla="*/ 219705 w 281388"/>
                <a:gd name="connsiteY16" fmla="*/ 6010 h 281388"/>
                <a:gd name="connsiteX17" fmla="*/ 61765 w 281388"/>
                <a:gd name="connsiteY17" fmla="*/ 6010 h 28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1388" h="281388">
                  <a:moveTo>
                    <a:pt x="219705" y="281208"/>
                  </a:moveTo>
                  <a:lnTo>
                    <a:pt x="61765" y="281208"/>
                  </a:lnTo>
                  <a:cubicBezTo>
                    <a:pt x="27878" y="281208"/>
                    <a:pt x="301" y="253592"/>
                    <a:pt x="301" y="219705"/>
                  </a:cubicBezTo>
                  <a:lnTo>
                    <a:pt x="301" y="61765"/>
                  </a:lnTo>
                  <a:cubicBezTo>
                    <a:pt x="301" y="27878"/>
                    <a:pt x="27878" y="301"/>
                    <a:pt x="61765" y="301"/>
                  </a:cubicBezTo>
                  <a:lnTo>
                    <a:pt x="219705" y="301"/>
                  </a:lnTo>
                  <a:cubicBezTo>
                    <a:pt x="253592" y="301"/>
                    <a:pt x="281168" y="27878"/>
                    <a:pt x="281168" y="61765"/>
                  </a:cubicBezTo>
                  <a:lnTo>
                    <a:pt x="281168" y="219705"/>
                  </a:lnTo>
                  <a:cubicBezTo>
                    <a:pt x="281208" y="253592"/>
                    <a:pt x="253592" y="281208"/>
                    <a:pt x="219705" y="281208"/>
                  </a:cubicBezTo>
                  <a:close/>
                  <a:moveTo>
                    <a:pt x="61765" y="6050"/>
                  </a:moveTo>
                  <a:cubicBezTo>
                    <a:pt x="31013" y="6050"/>
                    <a:pt x="6010" y="31053"/>
                    <a:pt x="6010" y="61805"/>
                  </a:cubicBezTo>
                  <a:lnTo>
                    <a:pt x="6010" y="219745"/>
                  </a:lnTo>
                  <a:cubicBezTo>
                    <a:pt x="6010" y="250497"/>
                    <a:pt x="31013" y="275500"/>
                    <a:pt x="61765" y="275500"/>
                  </a:cubicBezTo>
                  <a:lnTo>
                    <a:pt x="219705" y="275500"/>
                  </a:lnTo>
                  <a:cubicBezTo>
                    <a:pt x="250456" y="275500"/>
                    <a:pt x="275460" y="250497"/>
                    <a:pt x="275460" y="219745"/>
                  </a:cubicBezTo>
                  <a:lnTo>
                    <a:pt x="275460" y="61765"/>
                  </a:lnTo>
                  <a:cubicBezTo>
                    <a:pt x="275460" y="31013"/>
                    <a:pt x="250456" y="6010"/>
                    <a:pt x="219705" y="6010"/>
                  </a:cubicBezTo>
                  <a:lnTo>
                    <a:pt x="61765" y="60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aphic 1226">
            <a:extLst>
              <a:ext uri="{FF2B5EF4-FFF2-40B4-BE49-F238E27FC236}">
                <a16:creationId xmlns:a16="http://schemas.microsoft.com/office/drawing/2014/main" id="{062A246A-E4BB-3544-AC3F-F264D5DF22C6}"/>
              </a:ext>
            </a:extLst>
          </p:cNvPr>
          <p:cNvGrpSpPr/>
          <p:nvPr/>
        </p:nvGrpSpPr>
        <p:grpSpPr>
          <a:xfrm>
            <a:off x="10556926" y="3026526"/>
            <a:ext cx="1162327" cy="713408"/>
            <a:chOff x="8782119" y="4317332"/>
            <a:chExt cx="326813" cy="200590"/>
          </a:xfrm>
          <a:solidFill>
            <a:schemeClr val="tx1"/>
          </a:solidFill>
        </p:grpSpPr>
        <p:sp>
          <p:nvSpPr>
            <p:cNvPr id="62" name="Freeform: Shape 1341">
              <a:extLst>
                <a:ext uri="{FF2B5EF4-FFF2-40B4-BE49-F238E27FC236}">
                  <a16:creationId xmlns:a16="http://schemas.microsoft.com/office/drawing/2014/main" id="{D7AAF2F7-B4C9-D643-89DD-A2B700A524AD}"/>
                </a:ext>
              </a:extLst>
            </p:cNvPr>
            <p:cNvSpPr/>
            <p:nvPr/>
          </p:nvSpPr>
          <p:spPr>
            <a:xfrm>
              <a:off x="9068432" y="4466086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5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342">
              <a:extLst>
                <a:ext uri="{FF2B5EF4-FFF2-40B4-BE49-F238E27FC236}">
                  <a16:creationId xmlns:a16="http://schemas.microsoft.com/office/drawing/2014/main" id="{2099EE70-1F7C-1042-AC50-D4F90483A05C}"/>
                </a:ext>
              </a:extLst>
            </p:cNvPr>
            <p:cNvSpPr/>
            <p:nvPr/>
          </p:nvSpPr>
          <p:spPr>
            <a:xfrm>
              <a:off x="9034062" y="4466086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23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343">
              <a:extLst>
                <a:ext uri="{FF2B5EF4-FFF2-40B4-BE49-F238E27FC236}">
                  <a16:creationId xmlns:a16="http://schemas.microsoft.com/office/drawing/2014/main" id="{24A30656-AE45-3A48-88E9-D26CBBE8919D}"/>
                </a:ext>
              </a:extLst>
            </p:cNvPr>
            <p:cNvSpPr/>
            <p:nvPr/>
          </p:nvSpPr>
          <p:spPr>
            <a:xfrm>
              <a:off x="8999653" y="4466086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344">
              <a:extLst>
                <a:ext uri="{FF2B5EF4-FFF2-40B4-BE49-F238E27FC236}">
                  <a16:creationId xmlns:a16="http://schemas.microsoft.com/office/drawing/2014/main" id="{0F4F315C-607D-5842-9DE8-094C037842A6}"/>
                </a:ext>
              </a:extLst>
            </p:cNvPr>
            <p:cNvSpPr/>
            <p:nvPr/>
          </p:nvSpPr>
          <p:spPr>
            <a:xfrm>
              <a:off x="9068432" y="4397307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5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345">
              <a:extLst>
                <a:ext uri="{FF2B5EF4-FFF2-40B4-BE49-F238E27FC236}">
                  <a16:creationId xmlns:a16="http://schemas.microsoft.com/office/drawing/2014/main" id="{F19A935D-7C42-414F-83DB-461548992CF0}"/>
                </a:ext>
              </a:extLst>
            </p:cNvPr>
            <p:cNvSpPr/>
            <p:nvPr/>
          </p:nvSpPr>
          <p:spPr>
            <a:xfrm>
              <a:off x="9034062" y="4397307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23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346">
              <a:extLst>
                <a:ext uri="{FF2B5EF4-FFF2-40B4-BE49-F238E27FC236}">
                  <a16:creationId xmlns:a16="http://schemas.microsoft.com/office/drawing/2014/main" id="{F78DCD9C-9215-1541-AE9B-BE6473DDD0C0}"/>
                </a:ext>
              </a:extLst>
            </p:cNvPr>
            <p:cNvSpPr/>
            <p:nvPr/>
          </p:nvSpPr>
          <p:spPr>
            <a:xfrm>
              <a:off x="8999653" y="4397307"/>
              <a:ext cx="6030" cy="40600"/>
            </a:xfrm>
            <a:custGeom>
              <a:avLst/>
              <a:gdLst>
                <a:gd name="connsiteX0" fmla="*/ 3156 w 6029"/>
                <a:gd name="connsiteY0" fmla="*/ 40419 h 40600"/>
                <a:gd name="connsiteX1" fmla="*/ 301 w 6029"/>
                <a:gd name="connsiteY1" fmla="*/ 3756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41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419"/>
                  </a:moveTo>
                  <a:cubicBezTo>
                    <a:pt x="1588" y="40419"/>
                    <a:pt x="301" y="39133"/>
                    <a:pt x="301" y="3756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133"/>
                    <a:pt x="4764" y="40419"/>
                    <a:pt x="3156" y="40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347">
              <a:extLst>
                <a:ext uri="{FF2B5EF4-FFF2-40B4-BE49-F238E27FC236}">
                  <a16:creationId xmlns:a16="http://schemas.microsoft.com/office/drawing/2014/main" id="{16C51947-299C-B44E-A2E9-B38620FCD4D5}"/>
                </a:ext>
              </a:extLst>
            </p:cNvPr>
            <p:cNvSpPr/>
            <p:nvPr/>
          </p:nvSpPr>
          <p:spPr>
            <a:xfrm>
              <a:off x="9068432" y="4328527"/>
              <a:ext cx="6030" cy="40600"/>
            </a:xfrm>
            <a:custGeom>
              <a:avLst/>
              <a:gdLst>
                <a:gd name="connsiteX0" fmla="*/ 3156 w 6029"/>
                <a:gd name="connsiteY0" fmla="*/ 40379 h 40600"/>
                <a:gd name="connsiteX1" fmla="*/ 301 w 6029"/>
                <a:gd name="connsiteY1" fmla="*/ 3752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37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379"/>
                  </a:moveTo>
                  <a:cubicBezTo>
                    <a:pt x="1588" y="40379"/>
                    <a:pt x="301" y="39093"/>
                    <a:pt x="301" y="3752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50" y="39093"/>
                    <a:pt x="4764" y="40379"/>
                    <a:pt x="3156" y="403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1348">
              <a:extLst>
                <a:ext uri="{FF2B5EF4-FFF2-40B4-BE49-F238E27FC236}">
                  <a16:creationId xmlns:a16="http://schemas.microsoft.com/office/drawing/2014/main" id="{438AB343-5BD6-2147-8525-9355ADAA770F}"/>
                </a:ext>
              </a:extLst>
            </p:cNvPr>
            <p:cNvSpPr/>
            <p:nvPr/>
          </p:nvSpPr>
          <p:spPr>
            <a:xfrm>
              <a:off x="9034062" y="4328527"/>
              <a:ext cx="6030" cy="40600"/>
            </a:xfrm>
            <a:custGeom>
              <a:avLst/>
              <a:gdLst>
                <a:gd name="connsiteX0" fmla="*/ 3156 w 6029"/>
                <a:gd name="connsiteY0" fmla="*/ 40379 h 40600"/>
                <a:gd name="connsiteX1" fmla="*/ 301 w 6029"/>
                <a:gd name="connsiteY1" fmla="*/ 3752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37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379"/>
                  </a:moveTo>
                  <a:cubicBezTo>
                    <a:pt x="1588" y="40379"/>
                    <a:pt x="301" y="39093"/>
                    <a:pt x="301" y="3752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093"/>
                    <a:pt x="4723" y="40379"/>
                    <a:pt x="3156" y="403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349">
              <a:extLst>
                <a:ext uri="{FF2B5EF4-FFF2-40B4-BE49-F238E27FC236}">
                  <a16:creationId xmlns:a16="http://schemas.microsoft.com/office/drawing/2014/main" id="{2B929C0D-35DD-224A-9DA0-33CC15ACCC03}"/>
                </a:ext>
              </a:extLst>
            </p:cNvPr>
            <p:cNvSpPr/>
            <p:nvPr/>
          </p:nvSpPr>
          <p:spPr>
            <a:xfrm>
              <a:off x="8999653" y="4328527"/>
              <a:ext cx="6030" cy="40600"/>
            </a:xfrm>
            <a:custGeom>
              <a:avLst/>
              <a:gdLst>
                <a:gd name="connsiteX0" fmla="*/ 3156 w 6029"/>
                <a:gd name="connsiteY0" fmla="*/ 40379 h 40600"/>
                <a:gd name="connsiteX1" fmla="*/ 301 w 6029"/>
                <a:gd name="connsiteY1" fmla="*/ 37525 h 40600"/>
                <a:gd name="connsiteX2" fmla="*/ 301 w 6029"/>
                <a:gd name="connsiteY2" fmla="*/ 3156 h 40600"/>
                <a:gd name="connsiteX3" fmla="*/ 3156 w 6029"/>
                <a:gd name="connsiteY3" fmla="*/ 301 h 40600"/>
                <a:gd name="connsiteX4" fmla="*/ 6010 w 6029"/>
                <a:gd name="connsiteY4" fmla="*/ 3156 h 40600"/>
                <a:gd name="connsiteX5" fmla="*/ 6010 w 6029"/>
                <a:gd name="connsiteY5" fmla="*/ 37565 h 40600"/>
                <a:gd name="connsiteX6" fmla="*/ 3156 w 6029"/>
                <a:gd name="connsiteY6" fmla="*/ 40379 h 4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" h="40600">
                  <a:moveTo>
                    <a:pt x="3156" y="40379"/>
                  </a:moveTo>
                  <a:cubicBezTo>
                    <a:pt x="1588" y="40379"/>
                    <a:pt x="301" y="39093"/>
                    <a:pt x="301" y="37525"/>
                  </a:cubicBezTo>
                  <a:lnTo>
                    <a:pt x="301" y="3156"/>
                  </a:lnTo>
                  <a:cubicBezTo>
                    <a:pt x="301" y="1588"/>
                    <a:pt x="1588" y="301"/>
                    <a:pt x="3156" y="301"/>
                  </a:cubicBezTo>
                  <a:cubicBezTo>
                    <a:pt x="4723" y="301"/>
                    <a:pt x="6010" y="1588"/>
                    <a:pt x="6010" y="3156"/>
                  </a:cubicBezTo>
                  <a:lnTo>
                    <a:pt x="6010" y="37565"/>
                  </a:lnTo>
                  <a:cubicBezTo>
                    <a:pt x="6010" y="39093"/>
                    <a:pt x="4764" y="40379"/>
                    <a:pt x="3156" y="403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350">
              <a:extLst>
                <a:ext uri="{FF2B5EF4-FFF2-40B4-BE49-F238E27FC236}">
                  <a16:creationId xmlns:a16="http://schemas.microsoft.com/office/drawing/2014/main" id="{861A011B-7DA6-8B42-A655-7CCAFCB0C573}"/>
                </a:ext>
              </a:extLst>
            </p:cNvPr>
            <p:cNvSpPr/>
            <p:nvPr/>
          </p:nvSpPr>
          <p:spPr>
            <a:xfrm>
              <a:off x="8801877" y="4337090"/>
              <a:ext cx="23315" cy="23315"/>
            </a:xfrm>
            <a:custGeom>
              <a:avLst/>
              <a:gdLst>
                <a:gd name="connsiteX0" fmla="*/ 11758 w 23315"/>
                <a:gd name="connsiteY0" fmla="*/ 6050 h 23315"/>
                <a:gd name="connsiteX1" fmla="*/ 17506 w 23315"/>
                <a:gd name="connsiteY1" fmla="*/ 11798 h 23315"/>
                <a:gd name="connsiteX2" fmla="*/ 11758 w 23315"/>
                <a:gd name="connsiteY2" fmla="*/ 17547 h 23315"/>
                <a:gd name="connsiteX3" fmla="*/ 6010 w 23315"/>
                <a:gd name="connsiteY3" fmla="*/ 11798 h 23315"/>
                <a:gd name="connsiteX4" fmla="*/ 11758 w 23315"/>
                <a:gd name="connsiteY4" fmla="*/ 6050 h 23315"/>
                <a:gd name="connsiteX5" fmla="*/ 11758 w 23315"/>
                <a:gd name="connsiteY5" fmla="*/ 301 h 23315"/>
                <a:gd name="connsiteX6" fmla="*/ 301 w 23315"/>
                <a:gd name="connsiteY6" fmla="*/ 11758 h 23315"/>
                <a:gd name="connsiteX7" fmla="*/ 11758 w 23315"/>
                <a:gd name="connsiteY7" fmla="*/ 23255 h 23315"/>
                <a:gd name="connsiteX8" fmla="*/ 23255 w 23315"/>
                <a:gd name="connsiteY8" fmla="*/ 11758 h 23315"/>
                <a:gd name="connsiteX9" fmla="*/ 11758 w 23315"/>
                <a:gd name="connsiteY9" fmla="*/ 301 h 23315"/>
                <a:gd name="connsiteX10" fmla="*/ 11758 w 23315"/>
                <a:gd name="connsiteY10" fmla="*/ 301 h 2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15" h="23315">
                  <a:moveTo>
                    <a:pt x="11758" y="6050"/>
                  </a:moveTo>
                  <a:cubicBezTo>
                    <a:pt x="14934" y="6050"/>
                    <a:pt x="17506" y="8623"/>
                    <a:pt x="17506" y="11798"/>
                  </a:cubicBezTo>
                  <a:cubicBezTo>
                    <a:pt x="17506" y="14974"/>
                    <a:pt x="14934" y="17547"/>
                    <a:pt x="11758" y="17547"/>
                  </a:cubicBezTo>
                  <a:cubicBezTo>
                    <a:pt x="8582" y="17547"/>
                    <a:pt x="6010" y="14974"/>
                    <a:pt x="6010" y="11798"/>
                  </a:cubicBezTo>
                  <a:cubicBezTo>
                    <a:pt x="6010" y="8623"/>
                    <a:pt x="8623" y="6050"/>
                    <a:pt x="11758" y="6050"/>
                  </a:cubicBezTo>
                  <a:moveTo>
                    <a:pt x="11758" y="301"/>
                  </a:moveTo>
                  <a:cubicBezTo>
                    <a:pt x="5447" y="301"/>
                    <a:pt x="301" y="5447"/>
                    <a:pt x="301" y="11758"/>
                  </a:cubicBezTo>
                  <a:cubicBezTo>
                    <a:pt x="301" y="18069"/>
                    <a:pt x="5447" y="23255"/>
                    <a:pt x="11758" y="23255"/>
                  </a:cubicBezTo>
                  <a:cubicBezTo>
                    <a:pt x="18069" y="23255"/>
                    <a:pt x="23255" y="18109"/>
                    <a:pt x="23255" y="11758"/>
                  </a:cubicBezTo>
                  <a:cubicBezTo>
                    <a:pt x="23255" y="5407"/>
                    <a:pt x="18109" y="301"/>
                    <a:pt x="11758" y="301"/>
                  </a:cubicBezTo>
                  <a:lnTo>
                    <a:pt x="11758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351">
              <a:extLst>
                <a:ext uri="{FF2B5EF4-FFF2-40B4-BE49-F238E27FC236}">
                  <a16:creationId xmlns:a16="http://schemas.microsoft.com/office/drawing/2014/main" id="{D0ECAA42-8323-2E4F-B7FF-C075E6334020}"/>
                </a:ext>
              </a:extLst>
            </p:cNvPr>
            <p:cNvSpPr/>
            <p:nvPr/>
          </p:nvSpPr>
          <p:spPr>
            <a:xfrm>
              <a:off x="8801877" y="4405869"/>
              <a:ext cx="23315" cy="23315"/>
            </a:xfrm>
            <a:custGeom>
              <a:avLst/>
              <a:gdLst>
                <a:gd name="connsiteX0" fmla="*/ 11758 w 23315"/>
                <a:gd name="connsiteY0" fmla="*/ 6050 h 23315"/>
                <a:gd name="connsiteX1" fmla="*/ 17506 w 23315"/>
                <a:gd name="connsiteY1" fmla="*/ 11798 h 23315"/>
                <a:gd name="connsiteX2" fmla="*/ 11758 w 23315"/>
                <a:gd name="connsiteY2" fmla="*/ 17547 h 23315"/>
                <a:gd name="connsiteX3" fmla="*/ 6010 w 23315"/>
                <a:gd name="connsiteY3" fmla="*/ 11798 h 23315"/>
                <a:gd name="connsiteX4" fmla="*/ 11758 w 23315"/>
                <a:gd name="connsiteY4" fmla="*/ 6050 h 23315"/>
                <a:gd name="connsiteX5" fmla="*/ 11758 w 23315"/>
                <a:gd name="connsiteY5" fmla="*/ 301 h 23315"/>
                <a:gd name="connsiteX6" fmla="*/ 301 w 23315"/>
                <a:gd name="connsiteY6" fmla="*/ 11758 h 23315"/>
                <a:gd name="connsiteX7" fmla="*/ 11758 w 23315"/>
                <a:gd name="connsiteY7" fmla="*/ 23215 h 23315"/>
                <a:gd name="connsiteX8" fmla="*/ 23215 w 23315"/>
                <a:gd name="connsiteY8" fmla="*/ 11758 h 23315"/>
                <a:gd name="connsiteX9" fmla="*/ 11758 w 23315"/>
                <a:gd name="connsiteY9" fmla="*/ 301 h 23315"/>
                <a:gd name="connsiteX10" fmla="*/ 11758 w 23315"/>
                <a:gd name="connsiteY10" fmla="*/ 301 h 2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15" h="23315">
                  <a:moveTo>
                    <a:pt x="11758" y="6050"/>
                  </a:moveTo>
                  <a:cubicBezTo>
                    <a:pt x="14934" y="6050"/>
                    <a:pt x="17506" y="8623"/>
                    <a:pt x="17506" y="11798"/>
                  </a:cubicBezTo>
                  <a:cubicBezTo>
                    <a:pt x="17506" y="14974"/>
                    <a:pt x="14934" y="17547"/>
                    <a:pt x="11758" y="17547"/>
                  </a:cubicBezTo>
                  <a:cubicBezTo>
                    <a:pt x="8582" y="17547"/>
                    <a:pt x="6010" y="14974"/>
                    <a:pt x="6010" y="11798"/>
                  </a:cubicBezTo>
                  <a:cubicBezTo>
                    <a:pt x="6050" y="8623"/>
                    <a:pt x="8623" y="6050"/>
                    <a:pt x="11758" y="6050"/>
                  </a:cubicBezTo>
                  <a:moveTo>
                    <a:pt x="11758" y="301"/>
                  </a:moveTo>
                  <a:cubicBezTo>
                    <a:pt x="5447" y="301"/>
                    <a:pt x="301" y="5447"/>
                    <a:pt x="301" y="11758"/>
                  </a:cubicBezTo>
                  <a:cubicBezTo>
                    <a:pt x="301" y="18069"/>
                    <a:pt x="5447" y="23215"/>
                    <a:pt x="11758" y="23215"/>
                  </a:cubicBezTo>
                  <a:cubicBezTo>
                    <a:pt x="18069" y="23215"/>
                    <a:pt x="23215" y="18069"/>
                    <a:pt x="23215" y="11758"/>
                  </a:cubicBezTo>
                  <a:cubicBezTo>
                    <a:pt x="23215" y="5447"/>
                    <a:pt x="18109" y="301"/>
                    <a:pt x="11758" y="301"/>
                  </a:cubicBezTo>
                  <a:lnTo>
                    <a:pt x="11758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352">
              <a:extLst>
                <a:ext uri="{FF2B5EF4-FFF2-40B4-BE49-F238E27FC236}">
                  <a16:creationId xmlns:a16="http://schemas.microsoft.com/office/drawing/2014/main" id="{AA6FEA27-A77D-5F4E-9D40-A7AE11D382A0}"/>
                </a:ext>
              </a:extLst>
            </p:cNvPr>
            <p:cNvSpPr/>
            <p:nvPr/>
          </p:nvSpPr>
          <p:spPr>
            <a:xfrm>
              <a:off x="8801877" y="4474689"/>
              <a:ext cx="23315" cy="23315"/>
            </a:xfrm>
            <a:custGeom>
              <a:avLst/>
              <a:gdLst>
                <a:gd name="connsiteX0" fmla="*/ 11758 w 23315"/>
                <a:gd name="connsiteY0" fmla="*/ 6010 h 23315"/>
                <a:gd name="connsiteX1" fmla="*/ 17506 w 23315"/>
                <a:gd name="connsiteY1" fmla="*/ 11758 h 23315"/>
                <a:gd name="connsiteX2" fmla="*/ 11758 w 23315"/>
                <a:gd name="connsiteY2" fmla="*/ 17506 h 23315"/>
                <a:gd name="connsiteX3" fmla="*/ 6010 w 23315"/>
                <a:gd name="connsiteY3" fmla="*/ 11758 h 23315"/>
                <a:gd name="connsiteX4" fmla="*/ 11758 w 23315"/>
                <a:gd name="connsiteY4" fmla="*/ 6010 h 23315"/>
                <a:gd name="connsiteX5" fmla="*/ 11758 w 23315"/>
                <a:gd name="connsiteY5" fmla="*/ 301 h 23315"/>
                <a:gd name="connsiteX6" fmla="*/ 301 w 23315"/>
                <a:gd name="connsiteY6" fmla="*/ 11758 h 23315"/>
                <a:gd name="connsiteX7" fmla="*/ 11758 w 23315"/>
                <a:gd name="connsiteY7" fmla="*/ 23215 h 23315"/>
                <a:gd name="connsiteX8" fmla="*/ 23215 w 23315"/>
                <a:gd name="connsiteY8" fmla="*/ 11758 h 23315"/>
                <a:gd name="connsiteX9" fmla="*/ 11758 w 23315"/>
                <a:gd name="connsiteY9" fmla="*/ 301 h 23315"/>
                <a:gd name="connsiteX10" fmla="*/ 11758 w 23315"/>
                <a:gd name="connsiteY10" fmla="*/ 301 h 2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15" h="23315">
                  <a:moveTo>
                    <a:pt x="11758" y="6010"/>
                  </a:moveTo>
                  <a:cubicBezTo>
                    <a:pt x="14934" y="6010"/>
                    <a:pt x="17506" y="8582"/>
                    <a:pt x="17506" y="11758"/>
                  </a:cubicBezTo>
                  <a:cubicBezTo>
                    <a:pt x="17506" y="14934"/>
                    <a:pt x="14934" y="17506"/>
                    <a:pt x="11758" y="17506"/>
                  </a:cubicBezTo>
                  <a:cubicBezTo>
                    <a:pt x="8582" y="17506"/>
                    <a:pt x="6010" y="14934"/>
                    <a:pt x="6010" y="11758"/>
                  </a:cubicBezTo>
                  <a:cubicBezTo>
                    <a:pt x="6010" y="8582"/>
                    <a:pt x="8623" y="6010"/>
                    <a:pt x="11758" y="6010"/>
                  </a:cubicBezTo>
                  <a:moveTo>
                    <a:pt x="11758" y="301"/>
                  </a:moveTo>
                  <a:cubicBezTo>
                    <a:pt x="5447" y="301"/>
                    <a:pt x="301" y="5447"/>
                    <a:pt x="301" y="11758"/>
                  </a:cubicBezTo>
                  <a:cubicBezTo>
                    <a:pt x="301" y="18069"/>
                    <a:pt x="5447" y="23215"/>
                    <a:pt x="11758" y="23215"/>
                  </a:cubicBezTo>
                  <a:cubicBezTo>
                    <a:pt x="18069" y="23215"/>
                    <a:pt x="23215" y="18069"/>
                    <a:pt x="23215" y="11758"/>
                  </a:cubicBezTo>
                  <a:cubicBezTo>
                    <a:pt x="23215" y="5447"/>
                    <a:pt x="18109" y="301"/>
                    <a:pt x="11758" y="301"/>
                  </a:cubicBezTo>
                  <a:lnTo>
                    <a:pt x="11758" y="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353">
              <a:extLst>
                <a:ext uri="{FF2B5EF4-FFF2-40B4-BE49-F238E27FC236}">
                  <a16:creationId xmlns:a16="http://schemas.microsoft.com/office/drawing/2014/main" id="{8D259C26-E234-584A-9372-293F4C76745A}"/>
                </a:ext>
              </a:extLst>
            </p:cNvPr>
            <p:cNvSpPr/>
            <p:nvPr/>
          </p:nvSpPr>
          <p:spPr>
            <a:xfrm>
              <a:off x="8781818" y="4454589"/>
              <a:ext cx="327215" cy="63513"/>
            </a:xfrm>
            <a:custGeom>
              <a:avLst/>
              <a:gdLst>
                <a:gd name="connsiteX0" fmla="*/ 312723 w 327214"/>
                <a:gd name="connsiteY0" fmla="*/ 63373 h 63513"/>
                <a:gd name="connsiteX1" fmla="*/ 14652 w 327214"/>
                <a:gd name="connsiteY1" fmla="*/ 63373 h 63513"/>
                <a:gd name="connsiteX2" fmla="*/ 301 w 327214"/>
                <a:gd name="connsiteY2" fmla="*/ 49062 h 63513"/>
                <a:gd name="connsiteX3" fmla="*/ 301 w 327214"/>
                <a:gd name="connsiteY3" fmla="*/ 14652 h 63513"/>
                <a:gd name="connsiteX4" fmla="*/ 14652 w 327214"/>
                <a:gd name="connsiteY4" fmla="*/ 301 h 63513"/>
                <a:gd name="connsiteX5" fmla="*/ 312442 w 327214"/>
                <a:gd name="connsiteY5" fmla="*/ 301 h 63513"/>
                <a:gd name="connsiteX6" fmla="*/ 327074 w 327214"/>
                <a:gd name="connsiteY6" fmla="*/ 14934 h 63513"/>
                <a:gd name="connsiteX7" fmla="*/ 327074 w 327214"/>
                <a:gd name="connsiteY7" fmla="*/ 49022 h 63513"/>
                <a:gd name="connsiteX8" fmla="*/ 312723 w 327214"/>
                <a:gd name="connsiteY8" fmla="*/ 63373 h 63513"/>
                <a:gd name="connsiteX9" fmla="*/ 14652 w 327214"/>
                <a:gd name="connsiteY9" fmla="*/ 6050 h 63513"/>
                <a:gd name="connsiteX10" fmla="*/ 6050 w 327214"/>
                <a:gd name="connsiteY10" fmla="*/ 14652 h 63513"/>
                <a:gd name="connsiteX11" fmla="*/ 6050 w 327214"/>
                <a:gd name="connsiteY11" fmla="*/ 49062 h 63513"/>
                <a:gd name="connsiteX12" fmla="*/ 14652 w 327214"/>
                <a:gd name="connsiteY12" fmla="*/ 57665 h 63513"/>
                <a:gd name="connsiteX13" fmla="*/ 312723 w 327214"/>
                <a:gd name="connsiteY13" fmla="*/ 57665 h 63513"/>
                <a:gd name="connsiteX14" fmla="*/ 321326 w 327214"/>
                <a:gd name="connsiteY14" fmla="*/ 49062 h 63513"/>
                <a:gd name="connsiteX15" fmla="*/ 321326 w 327214"/>
                <a:gd name="connsiteY15" fmla="*/ 14974 h 63513"/>
                <a:gd name="connsiteX16" fmla="*/ 312442 w 327214"/>
                <a:gd name="connsiteY16" fmla="*/ 6090 h 63513"/>
                <a:gd name="connsiteX17" fmla="*/ 14652 w 327214"/>
                <a:gd name="connsiteY17" fmla="*/ 6090 h 6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214" h="63513">
                  <a:moveTo>
                    <a:pt x="312723" y="63373"/>
                  </a:moveTo>
                  <a:lnTo>
                    <a:pt x="14652" y="63373"/>
                  </a:lnTo>
                  <a:cubicBezTo>
                    <a:pt x="6733" y="63373"/>
                    <a:pt x="301" y="56941"/>
                    <a:pt x="301" y="49062"/>
                  </a:cubicBezTo>
                  <a:lnTo>
                    <a:pt x="301" y="14652"/>
                  </a:lnTo>
                  <a:cubicBezTo>
                    <a:pt x="301" y="6733"/>
                    <a:pt x="6733" y="301"/>
                    <a:pt x="14652" y="301"/>
                  </a:cubicBezTo>
                  <a:lnTo>
                    <a:pt x="312442" y="301"/>
                  </a:lnTo>
                  <a:cubicBezTo>
                    <a:pt x="320522" y="301"/>
                    <a:pt x="327074" y="6854"/>
                    <a:pt x="327074" y="14934"/>
                  </a:cubicBezTo>
                  <a:lnTo>
                    <a:pt x="327074" y="49022"/>
                  </a:lnTo>
                  <a:cubicBezTo>
                    <a:pt x="327034" y="56941"/>
                    <a:pt x="320602" y="63373"/>
                    <a:pt x="312723" y="63373"/>
                  </a:cubicBezTo>
                  <a:close/>
                  <a:moveTo>
                    <a:pt x="14652" y="6050"/>
                  </a:moveTo>
                  <a:cubicBezTo>
                    <a:pt x="9909" y="6050"/>
                    <a:pt x="6050" y="9909"/>
                    <a:pt x="6050" y="14652"/>
                  </a:cubicBezTo>
                  <a:lnTo>
                    <a:pt x="6050" y="49062"/>
                  </a:lnTo>
                  <a:cubicBezTo>
                    <a:pt x="6050" y="53806"/>
                    <a:pt x="9909" y="57665"/>
                    <a:pt x="14652" y="57665"/>
                  </a:cubicBezTo>
                  <a:lnTo>
                    <a:pt x="312723" y="57665"/>
                  </a:lnTo>
                  <a:cubicBezTo>
                    <a:pt x="317467" y="57665"/>
                    <a:pt x="321326" y="53806"/>
                    <a:pt x="321326" y="49062"/>
                  </a:cubicBezTo>
                  <a:lnTo>
                    <a:pt x="321326" y="14974"/>
                  </a:lnTo>
                  <a:cubicBezTo>
                    <a:pt x="321326" y="10070"/>
                    <a:pt x="317346" y="6090"/>
                    <a:pt x="312442" y="6090"/>
                  </a:cubicBezTo>
                  <a:lnTo>
                    <a:pt x="14652" y="60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354">
              <a:extLst>
                <a:ext uri="{FF2B5EF4-FFF2-40B4-BE49-F238E27FC236}">
                  <a16:creationId xmlns:a16="http://schemas.microsoft.com/office/drawing/2014/main" id="{3B8BD698-E33C-3544-80D7-C29E56F23EA2}"/>
                </a:ext>
              </a:extLst>
            </p:cNvPr>
            <p:cNvSpPr/>
            <p:nvPr/>
          </p:nvSpPr>
          <p:spPr>
            <a:xfrm>
              <a:off x="8781818" y="4385770"/>
              <a:ext cx="327215" cy="63513"/>
            </a:xfrm>
            <a:custGeom>
              <a:avLst/>
              <a:gdLst>
                <a:gd name="connsiteX0" fmla="*/ 312723 w 327214"/>
                <a:gd name="connsiteY0" fmla="*/ 63413 h 63513"/>
                <a:gd name="connsiteX1" fmla="*/ 14652 w 327214"/>
                <a:gd name="connsiteY1" fmla="*/ 63413 h 63513"/>
                <a:gd name="connsiteX2" fmla="*/ 301 w 327214"/>
                <a:gd name="connsiteY2" fmla="*/ 49062 h 63513"/>
                <a:gd name="connsiteX3" fmla="*/ 301 w 327214"/>
                <a:gd name="connsiteY3" fmla="*/ 14652 h 63513"/>
                <a:gd name="connsiteX4" fmla="*/ 14652 w 327214"/>
                <a:gd name="connsiteY4" fmla="*/ 301 h 63513"/>
                <a:gd name="connsiteX5" fmla="*/ 312723 w 327214"/>
                <a:gd name="connsiteY5" fmla="*/ 301 h 63513"/>
                <a:gd name="connsiteX6" fmla="*/ 327074 w 327214"/>
                <a:gd name="connsiteY6" fmla="*/ 14652 h 63513"/>
                <a:gd name="connsiteX7" fmla="*/ 327074 w 327214"/>
                <a:gd name="connsiteY7" fmla="*/ 49062 h 63513"/>
                <a:gd name="connsiteX8" fmla="*/ 312723 w 327214"/>
                <a:gd name="connsiteY8" fmla="*/ 63413 h 63513"/>
                <a:gd name="connsiteX9" fmla="*/ 14652 w 327214"/>
                <a:gd name="connsiteY9" fmla="*/ 6090 h 63513"/>
                <a:gd name="connsiteX10" fmla="*/ 6050 w 327214"/>
                <a:gd name="connsiteY10" fmla="*/ 14693 h 63513"/>
                <a:gd name="connsiteX11" fmla="*/ 6050 w 327214"/>
                <a:gd name="connsiteY11" fmla="*/ 49102 h 63513"/>
                <a:gd name="connsiteX12" fmla="*/ 14652 w 327214"/>
                <a:gd name="connsiteY12" fmla="*/ 57705 h 63513"/>
                <a:gd name="connsiteX13" fmla="*/ 312723 w 327214"/>
                <a:gd name="connsiteY13" fmla="*/ 57705 h 63513"/>
                <a:gd name="connsiteX14" fmla="*/ 321326 w 327214"/>
                <a:gd name="connsiteY14" fmla="*/ 49102 h 63513"/>
                <a:gd name="connsiteX15" fmla="*/ 321326 w 327214"/>
                <a:gd name="connsiteY15" fmla="*/ 14693 h 63513"/>
                <a:gd name="connsiteX16" fmla="*/ 312723 w 327214"/>
                <a:gd name="connsiteY16" fmla="*/ 6090 h 63513"/>
                <a:gd name="connsiteX17" fmla="*/ 14652 w 327214"/>
                <a:gd name="connsiteY17" fmla="*/ 6090 h 6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214" h="63513">
                  <a:moveTo>
                    <a:pt x="312723" y="63413"/>
                  </a:moveTo>
                  <a:lnTo>
                    <a:pt x="14652" y="63413"/>
                  </a:lnTo>
                  <a:cubicBezTo>
                    <a:pt x="6733" y="63413"/>
                    <a:pt x="301" y="56981"/>
                    <a:pt x="301" y="49062"/>
                  </a:cubicBezTo>
                  <a:lnTo>
                    <a:pt x="301" y="14652"/>
                  </a:lnTo>
                  <a:cubicBezTo>
                    <a:pt x="301" y="6733"/>
                    <a:pt x="6733" y="301"/>
                    <a:pt x="14652" y="301"/>
                  </a:cubicBezTo>
                  <a:lnTo>
                    <a:pt x="312723" y="301"/>
                  </a:lnTo>
                  <a:cubicBezTo>
                    <a:pt x="320643" y="301"/>
                    <a:pt x="327074" y="6733"/>
                    <a:pt x="327074" y="14652"/>
                  </a:cubicBezTo>
                  <a:lnTo>
                    <a:pt x="327074" y="49062"/>
                  </a:lnTo>
                  <a:cubicBezTo>
                    <a:pt x="327034" y="56981"/>
                    <a:pt x="320602" y="63413"/>
                    <a:pt x="312723" y="63413"/>
                  </a:cubicBezTo>
                  <a:close/>
                  <a:moveTo>
                    <a:pt x="14652" y="6090"/>
                  </a:moveTo>
                  <a:cubicBezTo>
                    <a:pt x="9909" y="6090"/>
                    <a:pt x="6050" y="9949"/>
                    <a:pt x="6050" y="14693"/>
                  </a:cubicBezTo>
                  <a:lnTo>
                    <a:pt x="6050" y="49102"/>
                  </a:lnTo>
                  <a:cubicBezTo>
                    <a:pt x="6050" y="53846"/>
                    <a:pt x="9909" y="57705"/>
                    <a:pt x="14652" y="57705"/>
                  </a:cubicBezTo>
                  <a:lnTo>
                    <a:pt x="312723" y="57705"/>
                  </a:lnTo>
                  <a:cubicBezTo>
                    <a:pt x="317467" y="57705"/>
                    <a:pt x="321326" y="53846"/>
                    <a:pt x="321326" y="49102"/>
                  </a:cubicBezTo>
                  <a:lnTo>
                    <a:pt x="321326" y="14693"/>
                  </a:lnTo>
                  <a:cubicBezTo>
                    <a:pt x="321326" y="9949"/>
                    <a:pt x="317467" y="6090"/>
                    <a:pt x="312723" y="6090"/>
                  </a:cubicBezTo>
                  <a:lnTo>
                    <a:pt x="14652" y="60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355">
              <a:extLst>
                <a:ext uri="{FF2B5EF4-FFF2-40B4-BE49-F238E27FC236}">
                  <a16:creationId xmlns:a16="http://schemas.microsoft.com/office/drawing/2014/main" id="{2A29A659-2429-7643-B34C-99BFC27A73A8}"/>
                </a:ext>
              </a:extLst>
            </p:cNvPr>
            <p:cNvSpPr/>
            <p:nvPr/>
          </p:nvSpPr>
          <p:spPr>
            <a:xfrm>
              <a:off x="8781818" y="4317031"/>
              <a:ext cx="327215" cy="63513"/>
            </a:xfrm>
            <a:custGeom>
              <a:avLst/>
              <a:gdLst>
                <a:gd name="connsiteX0" fmla="*/ 312723 w 327214"/>
                <a:gd name="connsiteY0" fmla="*/ 63373 h 63513"/>
                <a:gd name="connsiteX1" fmla="*/ 14652 w 327214"/>
                <a:gd name="connsiteY1" fmla="*/ 63373 h 63513"/>
                <a:gd name="connsiteX2" fmla="*/ 301 w 327214"/>
                <a:gd name="connsiteY2" fmla="*/ 49022 h 63513"/>
                <a:gd name="connsiteX3" fmla="*/ 301 w 327214"/>
                <a:gd name="connsiteY3" fmla="*/ 14652 h 63513"/>
                <a:gd name="connsiteX4" fmla="*/ 14652 w 327214"/>
                <a:gd name="connsiteY4" fmla="*/ 301 h 63513"/>
                <a:gd name="connsiteX5" fmla="*/ 312723 w 327214"/>
                <a:gd name="connsiteY5" fmla="*/ 301 h 63513"/>
                <a:gd name="connsiteX6" fmla="*/ 327074 w 327214"/>
                <a:gd name="connsiteY6" fmla="*/ 14652 h 63513"/>
                <a:gd name="connsiteX7" fmla="*/ 327074 w 327214"/>
                <a:gd name="connsiteY7" fmla="*/ 49062 h 63513"/>
                <a:gd name="connsiteX8" fmla="*/ 312723 w 327214"/>
                <a:gd name="connsiteY8" fmla="*/ 63373 h 63513"/>
                <a:gd name="connsiteX9" fmla="*/ 14652 w 327214"/>
                <a:gd name="connsiteY9" fmla="*/ 6050 h 63513"/>
                <a:gd name="connsiteX10" fmla="*/ 6050 w 327214"/>
                <a:gd name="connsiteY10" fmla="*/ 14652 h 63513"/>
                <a:gd name="connsiteX11" fmla="*/ 6050 w 327214"/>
                <a:gd name="connsiteY11" fmla="*/ 49062 h 63513"/>
                <a:gd name="connsiteX12" fmla="*/ 14652 w 327214"/>
                <a:gd name="connsiteY12" fmla="*/ 57665 h 63513"/>
                <a:gd name="connsiteX13" fmla="*/ 312723 w 327214"/>
                <a:gd name="connsiteY13" fmla="*/ 57665 h 63513"/>
                <a:gd name="connsiteX14" fmla="*/ 321326 w 327214"/>
                <a:gd name="connsiteY14" fmla="*/ 49062 h 63513"/>
                <a:gd name="connsiteX15" fmla="*/ 321326 w 327214"/>
                <a:gd name="connsiteY15" fmla="*/ 14652 h 63513"/>
                <a:gd name="connsiteX16" fmla="*/ 312723 w 327214"/>
                <a:gd name="connsiteY16" fmla="*/ 6050 h 63513"/>
                <a:gd name="connsiteX17" fmla="*/ 14652 w 327214"/>
                <a:gd name="connsiteY17" fmla="*/ 6050 h 6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214" h="63513">
                  <a:moveTo>
                    <a:pt x="312723" y="63373"/>
                  </a:moveTo>
                  <a:lnTo>
                    <a:pt x="14652" y="63373"/>
                  </a:lnTo>
                  <a:cubicBezTo>
                    <a:pt x="6733" y="63373"/>
                    <a:pt x="301" y="56941"/>
                    <a:pt x="301" y="49022"/>
                  </a:cubicBezTo>
                  <a:lnTo>
                    <a:pt x="301" y="14652"/>
                  </a:lnTo>
                  <a:cubicBezTo>
                    <a:pt x="301" y="6733"/>
                    <a:pt x="6733" y="301"/>
                    <a:pt x="14652" y="301"/>
                  </a:cubicBezTo>
                  <a:lnTo>
                    <a:pt x="312723" y="301"/>
                  </a:lnTo>
                  <a:cubicBezTo>
                    <a:pt x="320643" y="301"/>
                    <a:pt x="327074" y="6733"/>
                    <a:pt x="327074" y="14652"/>
                  </a:cubicBezTo>
                  <a:lnTo>
                    <a:pt x="327074" y="49062"/>
                  </a:lnTo>
                  <a:cubicBezTo>
                    <a:pt x="327034" y="56941"/>
                    <a:pt x="320602" y="63373"/>
                    <a:pt x="312723" y="63373"/>
                  </a:cubicBezTo>
                  <a:close/>
                  <a:moveTo>
                    <a:pt x="14652" y="6050"/>
                  </a:moveTo>
                  <a:cubicBezTo>
                    <a:pt x="9909" y="6050"/>
                    <a:pt x="6050" y="9909"/>
                    <a:pt x="6050" y="14652"/>
                  </a:cubicBezTo>
                  <a:lnTo>
                    <a:pt x="6050" y="49062"/>
                  </a:lnTo>
                  <a:cubicBezTo>
                    <a:pt x="6050" y="53806"/>
                    <a:pt x="9909" y="57665"/>
                    <a:pt x="14652" y="57665"/>
                  </a:cubicBezTo>
                  <a:lnTo>
                    <a:pt x="312723" y="57665"/>
                  </a:lnTo>
                  <a:cubicBezTo>
                    <a:pt x="317467" y="57665"/>
                    <a:pt x="321326" y="53806"/>
                    <a:pt x="321326" y="49062"/>
                  </a:cubicBezTo>
                  <a:lnTo>
                    <a:pt x="321326" y="14652"/>
                  </a:lnTo>
                  <a:cubicBezTo>
                    <a:pt x="321326" y="9909"/>
                    <a:pt x="317467" y="6050"/>
                    <a:pt x="312723" y="6050"/>
                  </a:cubicBezTo>
                  <a:lnTo>
                    <a:pt x="14652" y="6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7" name="Graphic 1243">
            <a:extLst>
              <a:ext uri="{FF2B5EF4-FFF2-40B4-BE49-F238E27FC236}">
                <a16:creationId xmlns:a16="http://schemas.microsoft.com/office/drawing/2014/main" id="{4C9D3EC2-7A71-3F46-BE37-F63B0749F3DD}"/>
              </a:ext>
            </a:extLst>
          </p:cNvPr>
          <p:cNvSpPr/>
          <p:nvPr/>
        </p:nvSpPr>
        <p:spPr>
          <a:xfrm>
            <a:off x="5524500" y="2836747"/>
            <a:ext cx="1124683" cy="1119883"/>
          </a:xfrm>
          <a:custGeom>
            <a:avLst/>
            <a:gdLst>
              <a:gd name="connsiteX0" fmla="*/ 279279 w 282594"/>
              <a:gd name="connsiteY0" fmla="*/ 281208 h 281388"/>
              <a:gd name="connsiteX1" fmla="*/ 278836 w 282594"/>
              <a:gd name="connsiteY1" fmla="*/ 281168 h 281388"/>
              <a:gd name="connsiteX2" fmla="*/ 189556 w 282594"/>
              <a:gd name="connsiteY2" fmla="*/ 281128 h 281388"/>
              <a:gd name="connsiteX3" fmla="*/ 49022 w 282594"/>
              <a:gd name="connsiteY3" fmla="*/ 280806 h 281388"/>
              <a:gd name="connsiteX4" fmla="*/ 46851 w 282594"/>
              <a:gd name="connsiteY4" fmla="*/ 278836 h 281388"/>
              <a:gd name="connsiteX5" fmla="*/ 47575 w 282594"/>
              <a:gd name="connsiteY5" fmla="*/ 275982 h 281388"/>
              <a:gd name="connsiteX6" fmla="*/ 139147 w 282594"/>
              <a:gd name="connsiteY6" fmla="*/ 184410 h 281388"/>
              <a:gd name="connsiteX7" fmla="*/ 141921 w 282594"/>
              <a:gd name="connsiteY7" fmla="*/ 183687 h 281388"/>
              <a:gd name="connsiteX8" fmla="*/ 207364 w 282594"/>
              <a:gd name="connsiteY8" fmla="*/ 149719 h 281388"/>
              <a:gd name="connsiteX9" fmla="*/ 210459 w 282594"/>
              <a:gd name="connsiteY9" fmla="*/ 134604 h 281388"/>
              <a:gd name="connsiteX10" fmla="*/ 172753 w 282594"/>
              <a:gd name="connsiteY10" fmla="*/ 154302 h 281388"/>
              <a:gd name="connsiteX11" fmla="*/ 170100 w 282594"/>
              <a:gd name="connsiteY11" fmla="*/ 154060 h 281388"/>
              <a:gd name="connsiteX12" fmla="*/ 145096 w 282594"/>
              <a:gd name="connsiteY12" fmla="*/ 138062 h 281388"/>
              <a:gd name="connsiteX13" fmla="*/ 143770 w 282594"/>
              <a:gd name="connsiteY13" fmla="*/ 135449 h 281388"/>
              <a:gd name="connsiteX14" fmla="*/ 145780 w 282594"/>
              <a:gd name="connsiteY14" fmla="*/ 106827 h 281388"/>
              <a:gd name="connsiteX15" fmla="*/ 147307 w 282594"/>
              <a:gd name="connsiteY15" fmla="*/ 104496 h 281388"/>
              <a:gd name="connsiteX16" fmla="*/ 184772 w 282594"/>
              <a:gd name="connsiteY16" fmla="*/ 84758 h 281388"/>
              <a:gd name="connsiteX17" fmla="*/ 174722 w 282594"/>
              <a:gd name="connsiteY17" fmla="*/ 79894 h 281388"/>
              <a:gd name="connsiteX18" fmla="*/ 104978 w 282594"/>
              <a:gd name="connsiteY18" fmla="*/ 112576 h 281388"/>
              <a:gd name="connsiteX19" fmla="*/ 103049 w 282594"/>
              <a:gd name="connsiteY19" fmla="*/ 142805 h 281388"/>
              <a:gd name="connsiteX20" fmla="*/ 102205 w 282594"/>
              <a:gd name="connsiteY20" fmla="*/ 145538 h 281388"/>
              <a:gd name="connsiteX21" fmla="*/ 5125 w 282594"/>
              <a:gd name="connsiteY21" fmla="*/ 235543 h 281388"/>
              <a:gd name="connsiteX22" fmla="*/ 2030 w 282594"/>
              <a:gd name="connsiteY22" fmla="*/ 236065 h 281388"/>
              <a:gd name="connsiteX23" fmla="*/ 301 w 282594"/>
              <a:gd name="connsiteY23" fmla="*/ 233452 h 281388"/>
              <a:gd name="connsiteX24" fmla="*/ 1146 w 282594"/>
              <a:gd name="connsiteY24" fmla="*/ 26551 h 281388"/>
              <a:gd name="connsiteX25" fmla="*/ 1266 w 282594"/>
              <a:gd name="connsiteY25" fmla="*/ 3156 h 281388"/>
              <a:gd name="connsiteX26" fmla="*/ 4120 w 282594"/>
              <a:gd name="connsiteY26" fmla="*/ 301 h 281388"/>
              <a:gd name="connsiteX27" fmla="*/ 279279 w 282594"/>
              <a:gd name="connsiteY27" fmla="*/ 301 h 281388"/>
              <a:gd name="connsiteX28" fmla="*/ 280364 w 282594"/>
              <a:gd name="connsiteY28" fmla="*/ 502 h 281388"/>
              <a:gd name="connsiteX29" fmla="*/ 282253 w 282594"/>
              <a:gd name="connsiteY29" fmla="*/ 15014 h 281388"/>
              <a:gd name="connsiteX30" fmla="*/ 282334 w 282594"/>
              <a:gd name="connsiteY30" fmla="*/ 46208 h 281388"/>
              <a:gd name="connsiteX31" fmla="*/ 282294 w 282594"/>
              <a:gd name="connsiteY31" fmla="*/ 140795 h 281388"/>
              <a:gd name="connsiteX32" fmla="*/ 282133 w 282594"/>
              <a:gd name="connsiteY32" fmla="*/ 278314 h 281388"/>
              <a:gd name="connsiteX33" fmla="*/ 279279 w 282594"/>
              <a:gd name="connsiteY33" fmla="*/ 281208 h 281388"/>
              <a:gd name="connsiteX34" fmla="*/ 243422 w 282594"/>
              <a:gd name="connsiteY34" fmla="*/ 275339 h 281388"/>
              <a:gd name="connsiteX35" fmla="*/ 276425 w 282594"/>
              <a:gd name="connsiteY35" fmla="*/ 275540 h 281388"/>
              <a:gd name="connsiteX36" fmla="*/ 276505 w 282594"/>
              <a:gd name="connsiteY36" fmla="*/ 6050 h 281388"/>
              <a:gd name="connsiteX37" fmla="*/ 6974 w 282594"/>
              <a:gd name="connsiteY37" fmla="*/ 6050 h 281388"/>
              <a:gd name="connsiteX38" fmla="*/ 6894 w 282594"/>
              <a:gd name="connsiteY38" fmla="*/ 26551 h 281388"/>
              <a:gd name="connsiteX39" fmla="*/ 6050 w 282594"/>
              <a:gd name="connsiteY39" fmla="*/ 226820 h 281388"/>
              <a:gd name="connsiteX40" fmla="*/ 97140 w 282594"/>
              <a:gd name="connsiteY40" fmla="*/ 142403 h 281388"/>
              <a:gd name="connsiteX41" fmla="*/ 99592 w 282594"/>
              <a:gd name="connsiteY41" fmla="*/ 110606 h 281388"/>
              <a:gd name="connsiteX42" fmla="*/ 130665 w 282594"/>
              <a:gd name="connsiteY42" fmla="*/ 76598 h 281388"/>
              <a:gd name="connsiteX43" fmla="*/ 176692 w 282594"/>
              <a:gd name="connsiteY43" fmla="*/ 74508 h 281388"/>
              <a:gd name="connsiteX44" fmla="*/ 192048 w 282594"/>
              <a:gd name="connsiteY44" fmla="*/ 82789 h 281388"/>
              <a:gd name="connsiteX45" fmla="*/ 193214 w 282594"/>
              <a:gd name="connsiteY45" fmla="*/ 85321 h 281388"/>
              <a:gd name="connsiteX46" fmla="*/ 191686 w 282594"/>
              <a:gd name="connsiteY46" fmla="*/ 87653 h 281388"/>
              <a:gd name="connsiteX47" fmla="*/ 151407 w 282594"/>
              <a:gd name="connsiteY47" fmla="*/ 108877 h 281388"/>
              <a:gd name="connsiteX48" fmla="*/ 149639 w 282594"/>
              <a:gd name="connsiteY48" fmla="*/ 134202 h 281388"/>
              <a:gd name="connsiteX49" fmla="*/ 171909 w 282594"/>
              <a:gd name="connsiteY49" fmla="*/ 148433 h 281388"/>
              <a:gd name="connsiteX50" fmla="*/ 212147 w 282594"/>
              <a:gd name="connsiteY50" fmla="*/ 127208 h 281388"/>
              <a:gd name="connsiteX51" fmla="*/ 214921 w 282594"/>
              <a:gd name="connsiteY51" fmla="*/ 127288 h 281388"/>
              <a:gd name="connsiteX52" fmla="*/ 216328 w 282594"/>
              <a:gd name="connsiteY52" fmla="*/ 129700 h 281388"/>
              <a:gd name="connsiteX53" fmla="*/ 212790 w 282594"/>
              <a:gd name="connsiteY53" fmla="*/ 151649 h 281388"/>
              <a:gd name="connsiteX54" fmla="*/ 142081 w 282594"/>
              <a:gd name="connsiteY54" fmla="*/ 189636 h 281388"/>
              <a:gd name="connsiteX55" fmla="*/ 56338 w 282594"/>
              <a:gd name="connsiteY55" fmla="*/ 275299 h 281388"/>
              <a:gd name="connsiteX56" fmla="*/ 189556 w 282594"/>
              <a:gd name="connsiteY56" fmla="*/ 275379 h 281388"/>
              <a:gd name="connsiteX57" fmla="*/ 243422 w 282594"/>
              <a:gd name="connsiteY57" fmla="*/ 275339 h 28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82594" h="281388">
                <a:moveTo>
                  <a:pt x="279279" y="281208"/>
                </a:moveTo>
                <a:cubicBezTo>
                  <a:pt x="279078" y="281289"/>
                  <a:pt x="278997" y="281208"/>
                  <a:pt x="278836" y="281168"/>
                </a:cubicBezTo>
                <a:cubicBezTo>
                  <a:pt x="275580" y="281007"/>
                  <a:pt x="233774" y="281047"/>
                  <a:pt x="189556" y="281128"/>
                </a:cubicBezTo>
                <a:cubicBezTo>
                  <a:pt x="92235" y="281248"/>
                  <a:pt x="51193" y="281248"/>
                  <a:pt x="49022" y="280806"/>
                </a:cubicBezTo>
                <a:cubicBezTo>
                  <a:pt x="47977" y="280605"/>
                  <a:pt x="47173" y="279841"/>
                  <a:pt x="46851" y="278836"/>
                </a:cubicBezTo>
                <a:cubicBezTo>
                  <a:pt x="46570" y="277831"/>
                  <a:pt x="46811" y="276746"/>
                  <a:pt x="47575" y="275982"/>
                </a:cubicBezTo>
                <a:lnTo>
                  <a:pt x="139147" y="184410"/>
                </a:lnTo>
                <a:cubicBezTo>
                  <a:pt x="139870" y="183687"/>
                  <a:pt x="140916" y="183405"/>
                  <a:pt x="141921" y="183687"/>
                </a:cubicBezTo>
                <a:cubicBezTo>
                  <a:pt x="169055" y="191043"/>
                  <a:pt x="197796" y="176129"/>
                  <a:pt x="207364" y="149719"/>
                </a:cubicBezTo>
                <a:cubicBezTo>
                  <a:pt x="209132" y="144855"/>
                  <a:pt x="210178" y="139790"/>
                  <a:pt x="210459" y="134604"/>
                </a:cubicBezTo>
                <a:lnTo>
                  <a:pt x="172753" y="154302"/>
                </a:lnTo>
                <a:cubicBezTo>
                  <a:pt x="171868" y="154663"/>
                  <a:pt x="170904" y="154583"/>
                  <a:pt x="170100" y="154060"/>
                </a:cubicBezTo>
                <a:lnTo>
                  <a:pt x="145096" y="138062"/>
                </a:lnTo>
                <a:cubicBezTo>
                  <a:pt x="144212" y="137499"/>
                  <a:pt x="143689" y="136494"/>
                  <a:pt x="143770" y="135449"/>
                </a:cubicBezTo>
                <a:lnTo>
                  <a:pt x="145780" y="106827"/>
                </a:lnTo>
                <a:cubicBezTo>
                  <a:pt x="145860" y="105822"/>
                  <a:pt x="146423" y="104938"/>
                  <a:pt x="147307" y="104496"/>
                </a:cubicBezTo>
                <a:lnTo>
                  <a:pt x="184772" y="84758"/>
                </a:lnTo>
                <a:cubicBezTo>
                  <a:pt x="181596" y="82789"/>
                  <a:pt x="178220" y="81141"/>
                  <a:pt x="174722" y="79894"/>
                </a:cubicBezTo>
                <a:cubicBezTo>
                  <a:pt x="146503" y="69684"/>
                  <a:pt x="115189" y="84316"/>
                  <a:pt x="104978" y="112576"/>
                </a:cubicBezTo>
                <a:cubicBezTo>
                  <a:pt x="101481" y="122264"/>
                  <a:pt x="100798" y="132715"/>
                  <a:pt x="103049" y="142805"/>
                </a:cubicBezTo>
                <a:cubicBezTo>
                  <a:pt x="103250" y="143810"/>
                  <a:pt x="102928" y="144855"/>
                  <a:pt x="102205" y="145538"/>
                </a:cubicBezTo>
                <a:lnTo>
                  <a:pt x="5125" y="235543"/>
                </a:lnTo>
                <a:cubicBezTo>
                  <a:pt x="4281" y="236306"/>
                  <a:pt x="3075" y="236507"/>
                  <a:pt x="2030" y="236065"/>
                </a:cubicBezTo>
                <a:cubicBezTo>
                  <a:pt x="985" y="235623"/>
                  <a:pt x="301" y="234578"/>
                  <a:pt x="301" y="233452"/>
                </a:cubicBezTo>
                <a:cubicBezTo>
                  <a:pt x="301" y="227342"/>
                  <a:pt x="945" y="81462"/>
                  <a:pt x="1146" y="26551"/>
                </a:cubicBezTo>
                <a:cubicBezTo>
                  <a:pt x="1226" y="12281"/>
                  <a:pt x="1266" y="3357"/>
                  <a:pt x="1266" y="3156"/>
                </a:cubicBezTo>
                <a:cubicBezTo>
                  <a:pt x="1266" y="1588"/>
                  <a:pt x="2553" y="301"/>
                  <a:pt x="4120" y="301"/>
                </a:cubicBezTo>
                <a:lnTo>
                  <a:pt x="279279" y="301"/>
                </a:lnTo>
                <a:cubicBezTo>
                  <a:pt x="279640" y="301"/>
                  <a:pt x="280042" y="382"/>
                  <a:pt x="280364" y="502"/>
                </a:cubicBezTo>
                <a:cubicBezTo>
                  <a:pt x="282213" y="1266"/>
                  <a:pt x="282213" y="1266"/>
                  <a:pt x="282253" y="15014"/>
                </a:cubicBezTo>
                <a:cubicBezTo>
                  <a:pt x="282294" y="22571"/>
                  <a:pt x="282294" y="33304"/>
                  <a:pt x="282334" y="46208"/>
                </a:cubicBezTo>
                <a:cubicBezTo>
                  <a:pt x="282374" y="72015"/>
                  <a:pt x="282334" y="106425"/>
                  <a:pt x="282294" y="140795"/>
                </a:cubicBezTo>
                <a:cubicBezTo>
                  <a:pt x="282253" y="209574"/>
                  <a:pt x="282133" y="278314"/>
                  <a:pt x="282133" y="278314"/>
                </a:cubicBezTo>
                <a:cubicBezTo>
                  <a:pt x="282133" y="279922"/>
                  <a:pt x="280846" y="281208"/>
                  <a:pt x="279279" y="281208"/>
                </a:cubicBezTo>
                <a:close/>
                <a:moveTo>
                  <a:pt x="243422" y="275339"/>
                </a:moveTo>
                <a:cubicBezTo>
                  <a:pt x="262556" y="275339"/>
                  <a:pt x="271802" y="275379"/>
                  <a:pt x="276425" y="275540"/>
                </a:cubicBezTo>
                <a:cubicBezTo>
                  <a:pt x="276585" y="187385"/>
                  <a:pt x="276746" y="28440"/>
                  <a:pt x="276505" y="6050"/>
                </a:cubicBezTo>
                <a:lnTo>
                  <a:pt x="6974" y="6050"/>
                </a:lnTo>
                <a:cubicBezTo>
                  <a:pt x="6974" y="9788"/>
                  <a:pt x="6934" y="16984"/>
                  <a:pt x="6894" y="26551"/>
                </a:cubicBezTo>
                <a:cubicBezTo>
                  <a:pt x="6693" y="75513"/>
                  <a:pt x="6170" y="196872"/>
                  <a:pt x="6050" y="226820"/>
                </a:cubicBezTo>
                <a:lnTo>
                  <a:pt x="97140" y="142403"/>
                </a:lnTo>
                <a:cubicBezTo>
                  <a:pt x="95089" y="131750"/>
                  <a:pt x="95934" y="120776"/>
                  <a:pt x="99592" y="110606"/>
                </a:cubicBezTo>
                <a:cubicBezTo>
                  <a:pt x="105059" y="95491"/>
                  <a:pt x="116113" y="83392"/>
                  <a:pt x="130665" y="76598"/>
                </a:cubicBezTo>
                <a:cubicBezTo>
                  <a:pt x="145217" y="69764"/>
                  <a:pt x="161578" y="69041"/>
                  <a:pt x="176692" y="74508"/>
                </a:cubicBezTo>
                <a:cubicBezTo>
                  <a:pt x="182159" y="76478"/>
                  <a:pt x="187345" y="79251"/>
                  <a:pt x="192048" y="82789"/>
                </a:cubicBezTo>
                <a:cubicBezTo>
                  <a:pt x="192852" y="83392"/>
                  <a:pt x="193294" y="84316"/>
                  <a:pt x="193214" y="85321"/>
                </a:cubicBezTo>
                <a:cubicBezTo>
                  <a:pt x="193133" y="86326"/>
                  <a:pt x="192571" y="87170"/>
                  <a:pt x="191686" y="87653"/>
                </a:cubicBezTo>
                <a:lnTo>
                  <a:pt x="151407" y="108877"/>
                </a:lnTo>
                <a:lnTo>
                  <a:pt x="149639" y="134202"/>
                </a:lnTo>
                <a:lnTo>
                  <a:pt x="171909" y="148433"/>
                </a:lnTo>
                <a:lnTo>
                  <a:pt x="212147" y="127208"/>
                </a:lnTo>
                <a:cubicBezTo>
                  <a:pt x="213032" y="126766"/>
                  <a:pt x="214077" y="126766"/>
                  <a:pt x="214921" y="127288"/>
                </a:cubicBezTo>
                <a:cubicBezTo>
                  <a:pt x="215765" y="127771"/>
                  <a:pt x="216328" y="128695"/>
                  <a:pt x="216328" y="129700"/>
                </a:cubicBezTo>
                <a:cubicBezTo>
                  <a:pt x="216529" y="137258"/>
                  <a:pt x="215323" y="144654"/>
                  <a:pt x="212790" y="151649"/>
                </a:cubicBezTo>
                <a:cubicBezTo>
                  <a:pt x="202419" y="180350"/>
                  <a:pt x="171587" y="196791"/>
                  <a:pt x="142081" y="189636"/>
                </a:cubicBezTo>
                <a:lnTo>
                  <a:pt x="56338" y="275299"/>
                </a:lnTo>
                <a:cubicBezTo>
                  <a:pt x="75955" y="275540"/>
                  <a:pt x="138102" y="275420"/>
                  <a:pt x="189556" y="275379"/>
                </a:cubicBezTo>
                <a:cubicBezTo>
                  <a:pt x="213072" y="275339"/>
                  <a:pt x="230518" y="275339"/>
                  <a:pt x="243422" y="275339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9CE6C3B-C0C3-2341-98D5-CF275CAFE24F}"/>
              </a:ext>
            </a:extLst>
          </p:cNvPr>
          <p:cNvCxnSpPr>
            <a:cxnSpLocks/>
          </p:cNvCxnSpPr>
          <p:nvPr/>
        </p:nvCxnSpPr>
        <p:spPr>
          <a:xfrm>
            <a:off x="3002511" y="3938395"/>
            <a:ext cx="1704892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ight Bracket 113">
            <a:extLst>
              <a:ext uri="{FF2B5EF4-FFF2-40B4-BE49-F238E27FC236}">
                <a16:creationId xmlns:a16="http://schemas.microsoft.com/office/drawing/2014/main" id="{8FECE9D9-2AAD-1443-9194-E33033E098A7}"/>
              </a:ext>
            </a:extLst>
          </p:cNvPr>
          <p:cNvSpPr/>
          <p:nvPr/>
        </p:nvSpPr>
        <p:spPr>
          <a:xfrm rot="16200000">
            <a:off x="8271127" y="1421296"/>
            <a:ext cx="151736" cy="1704889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CE02050-B3A8-CA49-A6C0-C9C3495B0EFC}"/>
              </a:ext>
            </a:extLst>
          </p:cNvPr>
          <p:cNvSpPr/>
          <p:nvPr/>
        </p:nvSpPr>
        <p:spPr>
          <a:xfrm>
            <a:off x="7396563" y="1111768"/>
            <a:ext cx="2749273" cy="808729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r>
              <a:rPr lang="en-US" sz="2400" spc="-50" dirty="0">
                <a:solidFill>
                  <a:schemeClr val="tx1"/>
                </a:solidFill>
              </a:rPr>
              <a:t>Multiple Imperative Commands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8E0588E-AD1E-EE40-ADA9-2B21F7A443D7}"/>
              </a:ext>
            </a:extLst>
          </p:cNvPr>
          <p:cNvCxnSpPr>
            <a:cxnSpLocks/>
          </p:cNvCxnSpPr>
          <p:nvPr/>
        </p:nvCxnSpPr>
        <p:spPr>
          <a:xfrm>
            <a:off x="7439317" y="3151986"/>
            <a:ext cx="1701895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F057C43-6265-2E4A-AFB1-A786F89AACE0}"/>
              </a:ext>
            </a:extLst>
          </p:cNvPr>
          <p:cNvCxnSpPr>
            <a:cxnSpLocks/>
          </p:cNvCxnSpPr>
          <p:nvPr/>
        </p:nvCxnSpPr>
        <p:spPr>
          <a:xfrm>
            <a:off x="7396563" y="3497163"/>
            <a:ext cx="1757652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D0C29AC-7A80-F440-B4EA-C95754E9C25F}"/>
              </a:ext>
            </a:extLst>
          </p:cNvPr>
          <p:cNvCxnSpPr>
            <a:cxnSpLocks/>
          </p:cNvCxnSpPr>
          <p:nvPr/>
        </p:nvCxnSpPr>
        <p:spPr>
          <a:xfrm flipH="1">
            <a:off x="7439318" y="3842340"/>
            <a:ext cx="1687934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34B48EE-4D75-2445-AA54-70B42A906A6F}"/>
              </a:ext>
            </a:extLst>
          </p:cNvPr>
          <p:cNvCxnSpPr>
            <a:cxnSpLocks/>
          </p:cNvCxnSpPr>
          <p:nvPr/>
        </p:nvCxnSpPr>
        <p:spPr>
          <a:xfrm>
            <a:off x="7439317" y="4187517"/>
            <a:ext cx="1701895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8FE883F-A457-6B4D-8736-AAE4CF679151}"/>
              </a:ext>
            </a:extLst>
          </p:cNvPr>
          <p:cNvCxnSpPr>
            <a:cxnSpLocks/>
          </p:cNvCxnSpPr>
          <p:nvPr/>
        </p:nvCxnSpPr>
        <p:spPr>
          <a:xfrm>
            <a:off x="7439317" y="4532694"/>
            <a:ext cx="1687935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D1AC9BA-AE7D-FA47-BAD6-6F188457E640}"/>
              </a:ext>
            </a:extLst>
          </p:cNvPr>
          <p:cNvCxnSpPr>
            <a:cxnSpLocks/>
          </p:cNvCxnSpPr>
          <p:nvPr/>
        </p:nvCxnSpPr>
        <p:spPr>
          <a:xfrm flipH="1">
            <a:off x="7439317" y="4877872"/>
            <a:ext cx="1687935" cy="0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8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35F6AD4-9D8E-0B4B-A3E9-3F31B5336C4F}"/>
              </a:ext>
            </a:extLst>
          </p:cNvPr>
          <p:cNvSpPr txBox="1">
            <a:spLocks/>
          </p:cNvSpPr>
          <p:nvPr/>
        </p:nvSpPr>
        <p:spPr>
          <a:xfrm>
            <a:off x="0" y="6742"/>
            <a:ext cx="11582400" cy="1421928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Automation Toolchain Within Customer Ecosystem</a:t>
            </a:r>
            <a:endParaRPr lang="en-GB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AAC8EF-1F6B-0340-883F-F167E63D3495}"/>
              </a:ext>
            </a:extLst>
          </p:cNvPr>
          <p:cNvSpPr/>
          <p:nvPr/>
        </p:nvSpPr>
        <p:spPr>
          <a:xfrm>
            <a:off x="304801" y="3393407"/>
            <a:ext cx="5168152" cy="2486817"/>
          </a:xfrm>
          <a:prstGeom prst="rect">
            <a:avLst/>
          </a:prstGeom>
          <a:solidFill>
            <a:srgbClr val="9600C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39C816-1E7C-3948-80B6-0D9EA58B1AB4}"/>
              </a:ext>
            </a:extLst>
          </p:cNvPr>
          <p:cNvGrpSpPr/>
          <p:nvPr/>
        </p:nvGrpSpPr>
        <p:grpSpPr>
          <a:xfrm>
            <a:off x="304801" y="2300233"/>
            <a:ext cx="5168152" cy="3169297"/>
            <a:chOff x="539916" y="2113396"/>
            <a:chExt cx="6662990" cy="38141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0DE4-0BE1-EA48-B98F-1D7DF31E063E}"/>
                </a:ext>
              </a:extLst>
            </p:cNvPr>
            <p:cNvSpPr/>
            <p:nvPr/>
          </p:nvSpPr>
          <p:spPr>
            <a:xfrm>
              <a:off x="539916" y="2113396"/>
              <a:ext cx="6662990" cy="3437170"/>
            </a:xfrm>
            <a:prstGeom prst="rect">
              <a:avLst/>
            </a:prstGeom>
            <a:solidFill>
              <a:srgbClr val="0070C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953104C-5D1E-7B4C-8D1F-2D822C9CE7D7}"/>
                </a:ext>
              </a:extLst>
            </p:cNvPr>
            <p:cNvSpPr/>
            <p:nvPr/>
          </p:nvSpPr>
          <p:spPr>
            <a:xfrm>
              <a:off x="539916" y="4444081"/>
              <a:ext cx="6662990" cy="1483473"/>
            </a:xfrm>
            <a:custGeom>
              <a:avLst/>
              <a:gdLst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233055 w 8022465"/>
                <a:gd name="connsiteY11" fmla="*/ 27709 h 2673927"/>
                <a:gd name="connsiteX12" fmla="*/ 1537855 w 8022465"/>
                <a:gd name="connsiteY12" fmla="*/ 0 h 2673927"/>
                <a:gd name="connsiteX13" fmla="*/ 2064327 w 8022465"/>
                <a:gd name="connsiteY13" fmla="*/ 13854 h 2673927"/>
                <a:gd name="connsiteX14" fmla="*/ 2161309 w 8022465"/>
                <a:gd name="connsiteY14" fmla="*/ 27709 h 2673927"/>
                <a:gd name="connsiteX15" fmla="*/ 2299855 w 8022465"/>
                <a:gd name="connsiteY15" fmla="*/ 55418 h 2673927"/>
                <a:gd name="connsiteX16" fmla="*/ 2382982 w 8022465"/>
                <a:gd name="connsiteY16" fmla="*/ 96982 h 2673927"/>
                <a:gd name="connsiteX17" fmla="*/ 2466109 w 8022465"/>
                <a:gd name="connsiteY17" fmla="*/ 166254 h 2673927"/>
                <a:gd name="connsiteX18" fmla="*/ 2493818 w 8022465"/>
                <a:gd name="connsiteY18" fmla="*/ 207818 h 2673927"/>
                <a:gd name="connsiteX19" fmla="*/ 2507673 w 8022465"/>
                <a:gd name="connsiteY19" fmla="*/ 277091 h 2673927"/>
                <a:gd name="connsiteX20" fmla="*/ 2521527 w 8022465"/>
                <a:gd name="connsiteY20" fmla="*/ 318654 h 2673927"/>
                <a:gd name="connsiteX21" fmla="*/ 2493818 w 8022465"/>
                <a:gd name="connsiteY21" fmla="*/ 512618 h 2673927"/>
                <a:gd name="connsiteX22" fmla="*/ 2438400 w 8022465"/>
                <a:gd name="connsiteY22" fmla="*/ 609600 h 2673927"/>
                <a:gd name="connsiteX23" fmla="*/ 2424546 w 8022465"/>
                <a:gd name="connsiteY23" fmla="*/ 651163 h 2673927"/>
                <a:gd name="connsiteX24" fmla="*/ 2341418 w 8022465"/>
                <a:gd name="connsiteY24" fmla="*/ 720436 h 2673927"/>
                <a:gd name="connsiteX25" fmla="*/ 2244437 w 8022465"/>
                <a:gd name="connsiteY25" fmla="*/ 803563 h 2673927"/>
                <a:gd name="connsiteX26" fmla="*/ 2175164 w 8022465"/>
                <a:gd name="connsiteY26" fmla="*/ 928254 h 2673927"/>
                <a:gd name="connsiteX27" fmla="*/ 2189018 w 8022465"/>
                <a:gd name="connsiteY27" fmla="*/ 1025236 h 2673927"/>
                <a:gd name="connsiteX28" fmla="*/ 2382982 w 8022465"/>
                <a:gd name="connsiteY28" fmla="*/ 1122218 h 2673927"/>
                <a:gd name="connsiteX29" fmla="*/ 2479964 w 8022465"/>
                <a:gd name="connsiteY29" fmla="*/ 1163782 h 2673927"/>
                <a:gd name="connsiteX30" fmla="*/ 2549237 w 8022465"/>
                <a:gd name="connsiteY30" fmla="*/ 1177636 h 2673927"/>
                <a:gd name="connsiteX31" fmla="*/ 2590800 w 8022465"/>
                <a:gd name="connsiteY31" fmla="*/ 1191491 h 2673927"/>
                <a:gd name="connsiteX32" fmla="*/ 2757055 w 8022465"/>
                <a:gd name="connsiteY32" fmla="*/ 1219200 h 2673927"/>
                <a:gd name="connsiteX33" fmla="*/ 3962400 w 8022465"/>
                <a:gd name="connsiteY33" fmla="*/ 1205345 h 2673927"/>
                <a:gd name="connsiteX34" fmla="*/ 4087091 w 8022465"/>
                <a:gd name="connsiteY34" fmla="*/ 1149927 h 2673927"/>
                <a:gd name="connsiteX35" fmla="*/ 4114800 w 8022465"/>
                <a:gd name="connsiteY35" fmla="*/ 1108363 h 2673927"/>
                <a:gd name="connsiteX36" fmla="*/ 4059382 w 8022465"/>
                <a:gd name="connsiteY36" fmla="*/ 997527 h 2673927"/>
                <a:gd name="connsiteX37" fmla="*/ 4031673 w 8022465"/>
                <a:gd name="connsiteY37" fmla="*/ 955963 h 2673927"/>
                <a:gd name="connsiteX38" fmla="*/ 3893127 w 8022465"/>
                <a:gd name="connsiteY38" fmla="*/ 831272 h 2673927"/>
                <a:gd name="connsiteX39" fmla="*/ 3810000 w 8022465"/>
                <a:gd name="connsiteY39" fmla="*/ 775854 h 2673927"/>
                <a:gd name="connsiteX40" fmla="*/ 3754582 w 8022465"/>
                <a:gd name="connsiteY40" fmla="*/ 748145 h 2673927"/>
                <a:gd name="connsiteX41" fmla="*/ 3713018 w 8022465"/>
                <a:gd name="connsiteY41" fmla="*/ 720436 h 2673927"/>
                <a:gd name="connsiteX42" fmla="*/ 3616037 w 8022465"/>
                <a:gd name="connsiteY42" fmla="*/ 678872 h 2673927"/>
                <a:gd name="connsiteX43" fmla="*/ 3532909 w 8022465"/>
                <a:gd name="connsiteY43" fmla="*/ 568036 h 2673927"/>
                <a:gd name="connsiteX44" fmla="*/ 3505200 w 8022465"/>
                <a:gd name="connsiteY44" fmla="*/ 526472 h 2673927"/>
                <a:gd name="connsiteX45" fmla="*/ 3491346 w 8022465"/>
                <a:gd name="connsiteY45" fmla="*/ 484909 h 2673927"/>
                <a:gd name="connsiteX46" fmla="*/ 3532909 w 8022465"/>
                <a:gd name="connsiteY46" fmla="*/ 304800 h 2673927"/>
                <a:gd name="connsiteX47" fmla="*/ 3616037 w 8022465"/>
                <a:gd name="connsiteY47" fmla="*/ 221672 h 2673927"/>
                <a:gd name="connsiteX48" fmla="*/ 3754582 w 8022465"/>
                <a:gd name="connsiteY48" fmla="*/ 180109 h 2673927"/>
                <a:gd name="connsiteX49" fmla="*/ 4003964 w 8022465"/>
                <a:gd name="connsiteY49" fmla="*/ 193963 h 2673927"/>
                <a:gd name="connsiteX50" fmla="*/ 4128655 w 8022465"/>
                <a:gd name="connsiteY50" fmla="*/ 221672 h 2673927"/>
                <a:gd name="connsiteX51" fmla="*/ 4211782 w 8022465"/>
                <a:gd name="connsiteY51" fmla="*/ 249382 h 2673927"/>
                <a:gd name="connsiteX52" fmla="*/ 4294909 w 8022465"/>
                <a:gd name="connsiteY52" fmla="*/ 263236 h 2673927"/>
                <a:gd name="connsiteX53" fmla="*/ 4391891 w 8022465"/>
                <a:gd name="connsiteY53" fmla="*/ 290945 h 2673927"/>
                <a:gd name="connsiteX54" fmla="*/ 4447309 w 8022465"/>
                <a:gd name="connsiteY54" fmla="*/ 304800 h 2673927"/>
                <a:gd name="connsiteX55" fmla="*/ 4530437 w 8022465"/>
                <a:gd name="connsiteY55" fmla="*/ 332509 h 2673927"/>
                <a:gd name="connsiteX56" fmla="*/ 4572000 w 8022465"/>
                <a:gd name="connsiteY56" fmla="*/ 374072 h 2673927"/>
                <a:gd name="connsiteX57" fmla="*/ 4641273 w 8022465"/>
                <a:gd name="connsiteY57" fmla="*/ 498763 h 2673927"/>
                <a:gd name="connsiteX58" fmla="*/ 4696691 w 8022465"/>
                <a:gd name="connsiteY58" fmla="*/ 526472 h 2673927"/>
                <a:gd name="connsiteX59" fmla="*/ 4724400 w 8022465"/>
                <a:gd name="connsiteY59" fmla="*/ 554182 h 2673927"/>
                <a:gd name="connsiteX60" fmla="*/ 4807527 w 8022465"/>
                <a:gd name="connsiteY60" fmla="*/ 609600 h 2673927"/>
                <a:gd name="connsiteX61" fmla="*/ 4876800 w 8022465"/>
                <a:gd name="connsiteY61" fmla="*/ 665018 h 2673927"/>
                <a:gd name="connsiteX62" fmla="*/ 4862946 w 8022465"/>
                <a:gd name="connsiteY62" fmla="*/ 886691 h 2673927"/>
                <a:gd name="connsiteX63" fmla="*/ 4835237 w 8022465"/>
                <a:gd name="connsiteY63" fmla="*/ 1011382 h 2673927"/>
                <a:gd name="connsiteX64" fmla="*/ 4793673 w 8022465"/>
                <a:gd name="connsiteY64" fmla="*/ 1163782 h 2673927"/>
                <a:gd name="connsiteX65" fmla="*/ 4779818 w 8022465"/>
                <a:gd name="connsiteY65" fmla="*/ 1205345 h 2673927"/>
                <a:gd name="connsiteX66" fmla="*/ 4765964 w 8022465"/>
                <a:gd name="connsiteY66" fmla="*/ 1246909 h 2673927"/>
                <a:gd name="connsiteX67" fmla="*/ 4710546 w 8022465"/>
                <a:gd name="connsiteY67" fmla="*/ 1330036 h 2673927"/>
                <a:gd name="connsiteX68" fmla="*/ 4682837 w 8022465"/>
                <a:gd name="connsiteY68" fmla="*/ 1371600 h 2673927"/>
                <a:gd name="connsiteX69" fmla="*/ 4613564 w 8022465"/>
                <a:gd name="connsiteY69" fmla="*/ 1427018 h 2673927"/>
                <a:gd name="connsiteX70" fmla="*/ 4516582 w 8022465"/>
                <a:gd name="connsiteY70" fmla="*/ 1496291 h 2673927"/>
                <a:gd name="connsiteX71" fmla="*/ 4433455 w 8022465"/>
                <a:gd name="connsiteY71" fmla="*/ 1579418 h 2673927"/>
                <a:gd name="connsiteX72" fmla="*/ 4378037 w 8022465"/>
                <a:gd name="connsiteY72" fmla="*/ 1634836 h 2673927"/>
                <a:gd name="connsiteX73" fmla="*/ 4322618 w 8022465"/>
                <a:gd name="connsiteY73" fmla="*/ 1717963 h 2673927"/>
                <a:gd name="connsiteX74" fmla="*/ 4308764 w 8022465"/>
                <a:gd name="connsiteY74" fmla="*/ 1759527 h 2673927"/>
                <a:gd name="connsiteX75" fmla="*/ 4281055 w 8022465"/>
                <a:gd name="connsiteY75" fmla="*/ 1801091 h 2673927"/>
                <a:gd name="connsiteX76" fmla="*/ 4336473 w 8022465"/>
                <a:gd name="connsiteY76" fmla="*/ 1911927 h 2673927"/>
                <a:gd name="connsiteX77" fmla="*/ 4364182 w 8022465"/>
                <a:gd name="connsiteY77" fmla="*/ 1953491 h 2673927"/>
                <a:gd name="connsiteX78" fmla="*/ 4461164 w 8022465"/>
                <a:gd name="connsiteY78" fmla="*/ 1995054 h 2673927"/>
                <a:gd name="connsiteX79" fmla="*/ 4627418 w 8022465"/>
                <a:gd name="connsiteY79" fmla="*/ 2022763 h 2673927"/>
                <a:gd name="connsiteX80" fmla="*/ 4987637 w 8022465"/>
                <a:gd name="connsiteY80" fmla="*/ 2008909 h 2673927"/>
                <a:gd name="connsiteX81" fmla="*/ 5112327 w 8022465"/>
                <a:gd name="connsiteY81" fmla="*/ 1995054 h 2673927"/>
                <a:gd name="connsiteX82" fmla="*/ 5347855 w 8022465"/>
                <a:gd name="connsiteY82" fmla="*/ 1967345 h 2673927"/>
                <a:gd name="connsiteX83" fmla="*/ 5403273 w 8022465"/>
                <a:gd name="connsiteY83" fmla="*/ 1953491 h 2673927"/>
                <a:gd name="connsiteX84" fmla="*/ 5444837 w 8022465"/>
                <a:gd name="connsiteY84" fmla="*/ 1939636 h 2673927"/>
                <a:gd name="connsiteX85" fmla="*/ 5541818 w 8022465"/>
                <a:gd name="connsiteY85" fmla="*/ 1925782 h 2673927"/>
                <a:gd name="connsiteX86" fmla="*/ 5652655 w 8022465"/>
                <a:gd name="connsiteY86" fmla="*/ 1870363 h 2673927"/>
                <a:gd name="connsiteX87" fmla="*/ 5708073 w 8022465"/>
                <a:gd name="connsiteY87" fmla="*/ 1842654 h 2673927"/>
                <a:gd name="connsiteX88" fmla="*/ 5805055 w 8022465"/>
                <a:gd name="connsiteY88" fmla="*/ 1759527 h 2673927"/>
                <a:gd name="connsiteX89" fmla="*/ 5846618 w 8022465"/>
                <a:gd name="connsiteY89" fmla="*/ 1731818 h 2673927"/>
                <a:gd name="connsiteX90" fmla="*/ 5902037 w 8022465"/>
                <a:gd name="connsiteY90" fmla="*/ 1648691 h 2673927"/>
                <a:gd name="connsiteX91" fmla="*/ 5999018 w 8022465"/>
                <a:gd name="connsiteY91" fmla="*/ 1496291 h 2673927"/>
                <a:gd name="connsiteX92" fmla="*/ 6040582 w 8022465"/>
                <a:gd name="connsiteY92" fmla="*/ 1399309 h 2673927"/>
                <a:gd name="connsiteX93" fmla="*/ 6054437 w 8022465"/>
                <a:gd name="connsiteY93" fmla="*/ 1343891 h 2673927"/>
                <a:gd name="connsiteX94" fmla="*/ 6096000 w 8022465"/>
                <a:gd name="connsiteY94" fmla="*/ 1246909 h 2673927"/>
                <a:gd name="connsiteX95" fmla="*/ 6109855 w 8022465"/>
                <a:gd name="connsiteY95" fmla="*/ 1177636 h 2673927"/>
                <a:gd name="connsiteX96" fmla="*/ 6137564 w 8022465"/>
                <a:gd name="connsiteY96" fmla="*/ 1066800 h 2673927"/>
                <a:gd name="connsiteX97" fmla="*/ 6179127 w 8022465"/>
                <a:gd name="connsiteY97" fmla="*/ 872836 h 2673927"/>
                <a:gd name="connsiteX98" fmla="*/ 6206837 w 8022465"/>
                <a:gd name="connsiteY98" fmla="*/ 581891 h 2673927"/>
                <a:gd name="connsiteX99" fmla="*/ 6220691 w 8022465"/>
                <a:gd name="connsiteY99" fmla="*/ 540327 h 2673927"/>
                <a:gd name="connsiteX100" fmla="*/ 6289964 w 8022465"/>
                <a:gd name="connsiteY100" fmla="*/ 471054 h 2673927"/>
                <a:gd name="connsiteX101" fmla="*/ 6373091 w 8022465"/>
                <a:gd name="connsiteY101" fmla="*/ 443345 h 2673927"/>
                <a:gd name="connsiteX102" fmla="*/ 6608618 w 8022465"/>
                <a:gd name="connsiteY102" fmla="*/ 457200 h 2673927"/>
                <a:gd name="connsiteX103" fmla="*/ 6553200 w 8022465"/>
                <a:gd name="connsiteY103" fmla="*/ 443345 h 2673927"/>
                <a:gd name="connsiteX104" fmla="*/ 6511637 w 8022465"/>
                <a:gd name="connsiteY104" fmla="*/ 429491 h 2673927"/>
                <a:gd name="connsiteX105" fmla="*/ 6580909 w 8022465"/>
                <a:gd name="connsiteY105" fmla="*/ 512618 h 2673927"/>
                <a:gd name="connsiteX106" fmla="*/ 6608618 w 8022465"/>
                <a:gd name="connsiteY106" fmla="*/ 554182 h 2673927"/>
                <a:gd name="connsiteX107" fmla="*/ 6719455 w 8022465"/>
                <a:gd name="connsiteY107" fmla="*/ 665018 h 2673927"/>
                <a:gd name="connsiteX108" fmla="*/ 6761018 w 8022465"/>
                <a:gd name="connsiteY108" fmla="*/ 706582 h 2673927"/>
                <a:gd name="connsiteX109" fmla="*/ 6816437 w 8022465"/>
                <a:gd name="connsiteY109" fmla="*/ 734291 h 2673927"/>
                <a:gd name="connsiteX110" fmla="*/ 6899564 w 8022465"/>
                <a:gd name="connsiteY110" fmla="*/ 789709 h 2673927"/>
                <a:gd name="connsiteX111" fmla="*/ 6982691 w 8022465"/>
                <a:gd name="connsiteY111" fmla="*/ 803563 h 2673927"/>
                <a:gd name="connsiteX112" fmla="*/ 7010400 w 8022465"/>
                <a:gd name="connsiteY112" fmla="*/ 858982 h 2673927"/>
                <a:gd name="connsiteX113" fmla="*/ 7038109 w 8022465"/>
                <a:gd name="connsiteY113" fmla="*/ 900545 h 2673927"/>
                <a:gd name="connsiteX114" fmla="*/ 7051964 w 8022465"/>
                <a:gd name="connsiteY114" fmla="*/ 858982 h 2673927"/>
                <a:gd name="connsiteX115" fmla="*/ 7065818 w 8022465"/>
                <a:gd name="connsiteY115" fmla="*/ 775854 h 2673927"/>
                <a:gd name="connsiteX116" fmla="*/ 7606146 w 8022465"/>
                <a:gd name="connsiteY116" fmla="*/ 55418 h 2673927"/>
                <a:gd name="connsiteX117" fmla="*/ 7758546 w 8022465"/>
                <a:gd name="connsiteY117" fmla="*/ 83127 h 2673927"/>
                <a:gd name="connsiteX118" fmla="*/ 7883237 w 8022465"/>
                <a:gd name="connsiteY118" fmla="*/ 124691 h 2673927"/>
                <a:gd name="connsiteX119" fmla="*/ 7924800 w 8022465"/>
                <a:gd name="connsiteY119" fmla="*/ 138545 h 2673927"/>
                <a:gd name="connsiteX120" fmla="*/ 7966364 w 8022465"/>
                <a:gd name="connsiteY120" fmla="*/ 166254 h 2673927"/>
                <a:gd name="connsiteX121" fmla="*/ 7994073 w 8022465"/>
                <a:gd name="connsiteY121" fmla="*/ 290945 h 2673927"/>
                <a:gd name="connsiteX122" fmla="*/ 8021782 w 8022465"/>
                <a:gd name="connsiteY122" fmla="*/ 581891 h 2673927"/>
                <a:gd name="connsiteX123" fmla="*/ 8021782 w 8022465"/>
                <a:gd name="connsiteY123" fmla="*/ 665018 h 2673927"/>
                <a:gd name="connsiteX124" fmla="*/ 7980218 w 8022465"/>
                <a:gd name="connsiteY124" fmla="*/ 2673927 h 2673927"/>
                <a:gd name="connsiteX125" fmla="*/ 69273 w 8022465"/>
                <a:gd name="connsiteY125" fmla="*/ 2646218 h 2673927"/>
                <a:gd name="connsiteX126" fmla="*/ 0 w 8022465"/>
                <a:gd name="connsiteY126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233055 w 8022465"/>
                <a:gd name="connsiteY11" fmla="*/ 27709 h 2673927"/>
                <a:gd name="connsiteX12" fmla="*/ 1537855 w 8022465"/>
                <a:gd name="connsiteY12" fmla="*/ 0 h 2673927"/>
                <a:gd name="connsiteX13" fmla="*/ 2064327 w 8022465"/>
                <a:gd name="connsiteY13" fmla="*/ 13854 h 2673927"/>
                <a:gd name="connsiteX14" fmla="*/ 2161309 w 8022465"/>
                <a:gd name="connsiteY14" fmla="*/ 27709 h 2673927"/>
                <a:gd name="connsiteX15" fmla="*/ 2299855 w 8022465"/>
                <a:gd name="connsiteY15" fmla="*/ 55418 h 2673927"/>
                <a:gd name="connsiteX16" fmla="*/ 2382982 w 8022465"/>
                <a:gd name="connsiteY16" fmla="*/ 96982 h 2673927"/>
                <a:gd name="connsiteX17" fmla="*/ 2466109 w 8022465"/>
                <a:gd name="connsiteY17" fmla="*/ 166254 h 2673927"/>
                <a:gd name="connsiteX18" fmla="*/ 2493818 w 8022465"/>
                <a:gd name="connsiteY18" fmla="*/ 207818 h 2673927"/>
                <a:gd name="connsiteX19" fmla="*/ 2507673 w 8022465"/>
                <a:gd name="connsiteY19" fmla="*/ 277091 h 2673927"/>
                <a:gd name="connsiteX20" fmla="*/ 2493818 w 8022465"/>
                <a:gd name="connsiteY20" fmla="*/ 512618 h 2673927"/>
                <a:gd name="connsiteX21" fmla="*/ 2438400 w 8022465"/>
                <a:gd name="connsiteY21" fmla="*/ 609600 h 2673927"/>
                <a:gd name="connsiteX22" fmla="*/ 2424546 w 8022465"/>
                <a:gd name="connsiteY22" fmla="*/ 651163 h 2673927"/>
                <a:gd name="connsiteX23" fmla="*/ 2341418 w 8022465"/>
                <a:gd name="connsiteY23" fmla="*/ 720436 h 2673927"/>
                <a:gd name="connsiteX24" fmla="*/ 2244437 w 8022465"/>
                <a:gd name="connsiteY24" fmla="*/ 803563 h 2673927"/>
                <a:gd name="connsiteX25" fmla="*/ 2175164 w 8022465"/>
                <a:gd name="connsiteY25" fmla="*/ 928254 h 2673927"/>
                <a:gd name="connsiteX26" fmla="*/ 2189018 w 8022465"/>
                <a:gd name="connsiteY26" fmla="*/ 1025236 h 2673927"/>
                <a:gd name="connsiteX27" fmla="*/ 2382982 w 8022465"/>
                <a:gd name="connsiteY27" fmla="*/ 1122218 h 2673927"/>
                <a:gd name="connsiteX28" fmla="*/ 2479964 w 8022465"/>
                <a:gd name="connsiteY28" fmla="*/ 1163782 h 2673927"/>
                <a:gd name="connsiteX29" fmla="*/ 2549237 w 8022465"/>
                <a:gd name="connsiteY29" fmla="*/ 1177636 h 2673927"/>
                <a:gd name="connsiteX30" fmla="*/ 2590800 w 8022465"/>
                <a:gd name="connsiteY30" fmla="*/ 1191491 h 2673927"/>
                <a:gd name="connsiteX31" fmla="*/ 2757055 w 8022465"/>
                <a:gd name="connsiteY31" fmla="*/ 1219200 h 2673927"/>
                <a:gd name="connsiteX32" fmla="*/ 3962400 w 8022465"/>
                <a:gd name="connsiteY32" fmla="*/ 1205345 h 2673927"/>
                <a:gd name="connsiteX33" fmla="*/ 4087091 w 8022465"/>
                <a:gd name="connsiteY33" fmla="*/ 1149927 h 2673927"/>
                <a:gd name="connsiteX34" fmla="*/ 4114800 w 8022465"/>
                <a:gd name="connsiteY34" fmla="*/ 1108363 h 2673927"/>
                <a:gd name="connsiteX35" fmla="*/ 4059382 w 8022465"/>
                <a:gd name="connsiteY35" fmla="*/ 997527 h 2673927"/>
                <a:gd name="connsiteX36" fmla="*/ 4031673 w 8022465"/>
                <a:gd name="connsiteY36" fmla="*/ 955963 h 2673927"/>
                <a:gd name="connsiteX37" fmla="*/ 3893127 w 8022465"/>
                <a:gd name="connsiteY37" fmla="*/ 831272 h 2673927"/>
                <a:gd name="connsiteX38" fmla="*/ 3810000 w 8022465"/>
                <a:gd name="connsiteY38" fmla="*/ 775854 h 2673927"/>
                <a:gd name="connsiteX39" fmla="*/ 3754582 w 8022465"/>
                <a:gd name="connsiteY39" fmla="*/ 748145 h 2673927"/>
                <a:gd name="connsiteX40" fmla="*/ 3713018 w 8022465"/>
                <a:gd name="connsiteY40" fmla="*/ 720436 h 2673927"/>
                <a:gd name="connsiteX41" fmla="*/ 3616037 w 8022465"/>
                <a:gd name="connsiteY41" fmla="*/ 678872 h 2673927"/>
                <a:gd name="connsiteX42" fmla="*/ 3532909 w 8022465"/>
                <a:gd name="connsiteY42" fmla="*/ 568036 h 2673927"/>
                <a:gd name="connsiteX43" fmla="*/ 3505200 w 8022465"/>
                <a:gd name="connsiteY43" fmla="*/ 526472 h 2673927"/>
                <a:gd name="connsiteX44" fmla="*/ 3491346 w 8022465"/>
                <a:gd name="connsiteY44" fmla="*/ 484909 h 2673927"/>
                <a:gd name="connsiteX45" fmla="*/ 3532909 w 8022465"/>
                <a:gd name="connsiteY45" fmla="*/ 304800 h 2673927"/>
                <a:gd name="connsiteX46" fmla="*/ 3616037 w 8022465"/>
                <a:gd name="connsiteY46" fmla="*/ 221672 h 2673927"/>
                <a:gd name="connsiteX47" fmla="*/ 3754582 w 8022465"/>
                <a:gd name="connsiteY47" fmla="*/ 180109 h 2673927"/>
                <a:gd name="connsiteX48" fmla="*/ 4003964 w 8022465"/>
                <a:gd name="connsiteY48" fmla="*/ 193963 h 2673927"/>
                <a:gd name="connsiteX49" fmla="*/ 4128655 w 8022465"/>
                <a:gd name="connsiteY49" fmla="*/ 221672 h 2673927"/>
                <a:gd name="connsiteX50" fmla="*/ 4211782 w 8022465"/>
                <a:gd name="connsiteY50" fmla="*/ 249382 h 2673927"/>
                <a:gd name="connsiteX51" fmla="*/ 4294909 w 8022465"/>
                <a:gd name="connsiteY51" fmla="*/ 263236 h 2673927"/>
                <a:gd name="connsiteX52" fmla="*/ 4391891 w 8022465"/>
                <a:gd name="connsiteY52" fmla="*/ 290945 h 2673927"/>
                <a:gd name="connsiteX53" fmla="*/ 4447309 w 8022465"/>
                <a:gd name="connsiteY53" fmla="*/ 304800 h 2673927"/>
                <a:gd name="connsiteX54" fmla="*/ 4530437 w 8022465"/>
                <a:gd name="connsiteY54" fmla="*/ 332509 h 2673927"/>
                <a:gd name="connsiteX55" fmla="*/ 4572000 w 8022465"/>
                <a:gd name="connsiteY55" fmla="*/ 374072 h 2673927"/>
                <a:gd name="connsiteX56" fmla="*/ 4641273 w 8022465"/>
                <a:gd name="connsiteY56" fmla="*/ 498763 h 2673927"/>
                <a:gd name="connsiteX57" fmla="*/ 4696691 w 8022465"/>
                <a:gd name="connsiteY57" fmla="*/ 526472 h 2673927"/>
                <a:gd name="connsiteX58" fmla="*/ 4724400 w 8022465"/>
                <a:gd name="connsiteY58" fmla="*/ 554182 h 2673927"/>
                <a:gd name="connsiteX59" fmla="*/ 4807527 w 8022465"/>
                <a:gd name="connsiteY59" fmla="*/ 609600 h 2673927"/>
                <a:gd name="connsiteX60" fmla="*/ 4876800 w 8022465"/>
                <a:gd name="connsiteY60" fmla="*/ 665018 h 2673927"/>
                <a:gd name="connsiteX61" fmla="*/ 4862946 w 8022465"/>
                <a:gd name="connsiteY61" fmla="*/ 886691 h 2673927"/>
                <a:gd name="connsiteX62" fmla="*/ 4835237 w 8022465"/>
                <a:gd name="connsiteY62" fmla="*/ 1011382 h 2673927"/>
                <a:gd name="connsiteX63" fmla="*/ 4793673 w 8022465"/>
                <a:gd name="connsiteY63" fmla="*/ 1163782 h 2673927"/>
                <a:gd name="connsiteX64" fmla="*/ 4779818 w 8022465"/>
                <a:gd name="connsiteY64" fmla="*/ 1205345 h 2673927"/>
                <a:gd name="connsiteX65" fmla="*/ 4765964 w 8022465"/>
                <a:gd name="connsiteY65" fmla="*/ 1246909 h 2673927"/>
                <a:gd name="connsiteX66" fmla="*/ 4710546 w 8022465"/>
                <a:gd name="connsiteY66" fmla="*/ 1330036 h 2673927"/>
                <a:gd name="connsiteX67" fmla="*/ 4682837 w 8022465"/>
                <a:gd name="connsiteY67" fmla="*/ 1371600 h 2673927"/>
                <a:gd name="connsiteX68" fmla="*/ 4613564 w 8022465"/>
                <a:gd name="connsiteY68" fmla="*/ 1427018 h 2673927"/>
                <a:gd name="connsiteX69" fmla="*/ 4516582 w 8022465"/>
                <a:gd name="connsiteY69" fmla="*/ 1496291 h 2673927"/>
                <a:gd name="connsiteX70" fmla="*/ 4433455 w 8022465"/>
                <a:gd name="connsiteY70" fmla="*/ 1579418 h 2673927"/>
                <a:gd name="connsiteX71" fmla="*/ 4378037 w 8022465"/>
                <a:gd name="connsiteY71" fmla="*/ 1634836 h 2673927"/>
                <a:gd name="connsiteX72" fmla="*/ 4322618 w 8022465"/>
                <a:gd name="connsiteY72" fmla="*/ 1717963 h 2673927"/>
                <a:gd name="connsiteX73" fmla="*/ 4308764 w 8022465"/>
                <a:gd name="connsiteY73" fmla="*/ 1759527 h 2673927"/>
                <a:gd name="connsiteX74" fmla="*/ 4281055 w 8022465"/>
                <a:gd name="connsiteY74" fmla="*/ 1801091 h 2673927"/>
                <a:gd name="connsiteX75" fmla="*/ 4336473 w 8022465"/>
                <a:gd name="connsiteY75" fmla="*/ 1911927 h 2673927"/>
                <a:gd name="connsiteX76" fmla="*/ 4364182 w 8022465"/>
                <a:gd name="connsiteY76" fmla="*/ 1953491 h 2673927"/>
                <a:gd name="connsiteX77" fmla="*/ 4461164 w 8022465"/>
                <a:gd name="connsiteY77" fmla="*/ 1995054 h 2673927"/>
                <a:gd name="connsiteX78" fmla="*/ 4627418 w 8022465"/>
                <a:gd name="connsiteY78" fmla="*/ 2022763 h 2673927"/>
                <a:gd name="connsiteX79" fmla="*/ 4987637 w 8022465"/>
                <a:gd name="connsiteY79" fmla="*/ 2008909 h 2673927"/>
                <a:gd name="connsiteX80" fmla="*/ 5112327 w 8022465"/>
                <a:gd name="connsiteY80" fmla="*/ 1995054 h 2673927"/>
                <a:gd name="connsiteX81" fmla="*/ 5347855 w 8022465"/>
                <a:gd name="connsiteY81" fmla="*/ 1967345 h 2673927"/>
                <a:gd name="connsiteX82" fmla="*/ 5403273 w 8022465"/>
                <a:gd name="connsiteY82" fmla="*/ 1953491 h 2673927"/>
                <a:gd name="connsiteX83" fmla="*/ 5444837 w 8022465"/>
                <a:gd name="connsiteY83" fmla="*/ 1939636 h 2673927"/>
                <a:gd name="connsiteX84" fmla="*/ 5541818 w 8022465"/>
                <a:gd name="connsiteY84" fmla="*/ 1925782 h 2673927"/>
                <a:gd name="connsiteX85" fmla="*/ 5652655 w 8022465"/>
                <a:gd name="connsiteY85" fmla="*/ 1870363 h 2673927"/>
                <a:gd name="connsiteX86" fmla="*/ 5708073 w 8022465"/>
                <a:gd name="connsiteY86" fmla="*/ 1842654 h 2673927"/>
                <a:gd name="connsiteX87" fmla="*/ 5805055 w 8022465"/>
                <a:gd name="connsiteY87" fmla="*/ 1759527 h 2673927"/>
                <a:gd name="connsiteX88" fmla="*/ 5846618 w 8022465"/>
                <a:gd name="connsiteY88" fmla="*/ 1731818 h 2673927"/>
                <a:gd name="connsiteX89" fmla="*/ 5902037 w 8022465"/>
                <a:gd name="connsiteY89" fmla="*/ 1648691 h 2673927"/>
                <a:gd name="connsiteX90" fmla="*/ 5999018 w 8022465"/>
                <a:gd name="connsiteY90" fmla="*/ 1496291 h 2673927"/>
                <a:gd name="connsiteX91" fmla="*/ 6040582 w 8022465"/>
                <a:gd name="connsiteY91" fmla="*/ 1399309 h 2673927"/>
                <a:gd name="connsiteX92" fmla="*/ 6054437 w 8022465"/>
                <a:gd name="connsiteY92" fmla="*/ 1343891 h 2673927"/>
                <a:gd name="connsiteX93" fmla="*/ 6096000 w 8022465"/>
                <a:gd name="connsiteY93" fmla="*/ 1246909 h 2673927"/>
                <a:gd name="connsiteX94" fmla="*/ 6109855 w 8022465"/>
                <a:gd name="connsiteY94" fmla="*/ 1177636 h 2673927"/>
                <a:gd name="connsiteX95" fmla="*/ 6137564 w 8022465"/>
                <a:gd name="connsiteY95" fmla="*/ 1066800 h 2673927"/>
                <a:gd name="connsiteX96" fmla="*/ 6179127 w 8022465"/>
                <a:gd name="connsiteY96" fmla="*/ 872836 h 2673927"/>
                <a:gd name="connsiteX97" fmla="*/ 6206837 w 8022465"/>
                <a:gd name="connsiteY97" fmla="*/ 581891 h 2673927"/>
                <a:gd name="connsiteX98" fmla="*/ 6220691 w 8022465"/>
                <a:gd name="connsiteY98" fmla="*/ 540327 h 2673927"/>
                <a:gd name="connsiteX99" fmla="*/ 6289964 w 8022465"/>
                <a:gd name="connsiteY99" fmla="*/ 471054 h 2673927"/>
                <a:gd name="connsiteX100" fmla="*/ 6373091 w 8022465"/>
                <a:gd name="connsiteY100" fmla="*/ 443345 h 2673927"/>
                <a:gd name="connsiteX101" fmla="*/ 6608618 w 8022465"/>
                <a:gd name="connsiteY101" fmla="*/ 457200 h 2673927"/>
                <a:gd name="connsiteX102" fmla="*/ 6553200 w 8022465"/>
                <a:gd name="connsiteY102" fmla="*/ 443345 h 2673927"/>
                <a:gd name="connsiteX103" fmla="*/ 6511637 w 8022465"/>
                <a:gd name="connsiteY103" fmla="*/ 429491 h 2673927"/>
                <a:gd name="connsiteX104" fmla="*/ 6580909 w 8022465"/>
                <a:gd name="connsiteY104" fmla="*/ 512618 h 2673927"/>
                <a:gd name="connsiteX105" fmla="*/ 6608618 w 8022465"/>
                <a:gd name="connsiteY105" fmla="*/ 554182 h 2673927"/>
                <a:gd name="connsiteX106" fmla="*/ 6719455 w 8022465"/>
                <a:gd name="connsiteY106" fmla="*/ 665018 h 2673927"/>
                <a:gd name="connsiteX107" fmla="*/ 6761018 w 8022465"/>
                <a:gd name="connsiteY107" fmla="*/ 706582 h 2673927"/>
                <a:gd name="connsiteX108" fmla="*/ 6816437 w 8022465"/>
                <a:gd name="connsiteY108" fmla="*/ 734291 h 2673927"/>
                <a:gd name="connsiteX109" fmla="*/ 6899564 w 8022465"/>
                <a:gd name="connsiteY109" fmla="*/ 789709 h 2673927"/>
                <a:gd name="connsiteX110" fmla="*/ 6982691 w 8022465"/>
                <a:gd name="connsiteY110" fmla="*/ 803563 h 2673927"/>
                <a:gd name="connsiteX111" fmla="*/ 7010400 w 8022465"/>
                <a:gd name="connsiteY111" fmla="*/ 858982 h 2673927"/>
                <a:gd name="connsiteX112" fmla="*/ 7038109 w 8022465"/>
                <a:gd name="connsiteY112" fmla="*/ 900545 h 2673927"/>
                <a:gd name="connsiteX113" fmla="*/ 7051964 w 8022465"/>
                <a:gd name="connsiteY113" fmla="*/ 858982 h 2673927"/>
                <a:gd name="connsiteX114" fmla="*/ 7065818 w 8022465"/>
                <a:gd name="connsiteY114" fmla="*/ 775854 h 2673927"/>
                <a:gd name="connsiteX115" fmla="*/ 7606146 w 8022465"/>
                <a:gd name="connsiteY115" fmla="*/ 55418 h 2673927"/>
                <a:gd name="connsiteX116" fmla="*/ 7758546 w 8022465"/>
                <a:gd name="connsiteY116" fmla="*/ 83127 h 2673927"/>
                <a:gd name="connsiteX117" fmla="*/ 7883237 w 8022465"/>
                <a:gd name="connsiteY117" fmla="*/ 124691 h 2673927"/>
                <a:gd name="connsiteX118" fmla="*/ 7924800 w 8022465"/>
                <a:gd name="connsiteY118" fmla="*/ 138545 h 2673927"/>
                <a:gd name="connsiteX119" fmla="*/ 7966364 w 8022465"/>
                <a:gd name="connsiteY119" fmla="*/ 166254 h 2673927"/>
                <a:gd name="connsiteX120" fmla="*/ 7994073 w 8022465"/>
                <a:gd name="connsiteY120" fmla="*/ 290945 h 2673927"/>
                <a:gd name="connsiteX121" fmla="*/ 8021782 w 8022465"/>
                <a:gd name="connsiteY121" fmla="*/ 581891 h 2673927"/>
                <a:gd name="connsiteX122" fmla="*/ 8021782 w 8022465"/>
                <a:gd name="connsiteY122" fmla="*/ 665018 h 2673927"/>
                <a:gd name="connsiteX123" fmla="*/ 7980218 w 8022465"/>
                <a:gd name="connsiteY123" fmla="*/ 2673927 h 2673927"/>
                <a:gd name="connsiteX124" fmla="*/ 69273 w 8022465"/>
                <a:gd name="connsiteY124" fmla="*/ 2646218 h 2673927"/>
                <a:gd name="connsiteX125" fmla="*/ 0 w 8022465"/>
                <a:gd name="connsiteY125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233055 w 8022465"/>
                <a:gd name="connsiteY11" fmla="*/ 27709 h 2673927"/>
                <a:gd name="connsiteX12" fmla="*/ 1537855 w 8022465"/>
                <a:gd name="connsiteY12" fmla="*/ 0 h 2673927"/>
                <a:gd name="connsiteX13" fmla="*/ 2064327 w 8022465"/>
                <a:gd name="connsiteY13" fmla="*/ 13854 h 2673927"/>
                <a:gd name="connsiteX14" fmla="*/ 2161309 w 8022465"/>
                <a:gd name="connsiteY14" fmla="*/ 27709 h 2673927"/>
                <a:gd name="connsiteX15" fmla="*/ 2299855 w 8022465"/>
                <a:gd name="connsiteY15" fmla="*/ 55418 h 2673927"/>
                <a:gd name="connsiteX16" fmla="*/ 2382982 w 8022465"/>
                <a:gd name="connsiteY16" fmla="*/ 96982 h 2673927"/>
                <a:gd name="connsiteX17" fmla="*/ 2493818 w 8022465"/>
                <a:gd name="connsiteY17" fmla="*/ 207818 h 2673927"/>
                <a:gd name="connsiteX18" fmla="*/ 2507673 w 8022465"/>
                <a:gd name="connsiteY18" fmla="*/ 277091 h 2673927"/>
                <a:gd name="connsiteX19" fmla="*/ 2493818 w 8022465"/>
                <a:gd name="connsiteY19" fmla="*/ 512618 h 2673927"/>
                <a:gd name="connsiteX20" fmla="*/ 2438400 w 8022465"/>
                <a:gd name="connsiteY20" fmla="*/ 609600 h 2673927"/>
                <a:gd name="connsiteX21" fmla="*/ 2424546 w 8022465"/>
                <a:gd name="connsiteY21" fmla="*/ 651163 h 2673927"/>
                <a:gd name="connsiteX22" fmla="*/ 2341418 w 8022465"/>
                <a:gd name="connsiteY22" fmla="*/ 720436 h 2673927"/>
                <a:gd name="connsiteX23" fmla="*/ 2244437 w 8022465"/>
                <a:gd name="connsiteY23" fmla="*/ 803563 h 2673927"/>
                <a:gd name="connsiteX24" fmla="*/ 2175164 w 8022465"/>
                <a:gd name="connsiteY24" fmla="*/ 928254 h 2673927"/>
                <a:gd name="connsiteX25" fmla="*/ 2189018 w 8022465"/>
                <a:gd name="connsiteY25" fmla="*/ 1025236 h 2673927"/>
                <a:gd name="connsiteX26" fmla="*/ 2382982 w 8022465"/>
                <a:gd name="connsiteY26" fmla="*/ 1122218 h 2673927"/>
                <a:gd name="connsiteX27" fmla="*/ 2479964 w 8022465"/>
                <a:gd name="connsiteY27" fmla="*/ 1163782 h 2673927"/>
                <a:gd name="connsiteX28" fmla="*/ 2549237 w 8022465"/>
                <a:gd name="connsiteY28" fmla="*/ 1177636 h 2673927"/>
                <a:gd name="connsiteX29" fmla="*/ 2590800 w 8022465"/>
                <a:gd name="connsiteY29" fmla="*/ 1191491 h 2673927"/>
                <a:gd name="connsiteX30" fmla="*/ 2757055 w 8022465"/>
                <a:gd name="connsiteY30" fmla="*/ 1219200 h 2673927"/>
                <a:gd name="connsiteX31" fmla="*/ 3962400 w 8022465"/>
                <a:gd name="connsiteY31" fmla="*/ 1205345 h 2673927"/>
                <a:gd name="connsiteX32" fmla="*/ 4087091 w 8022465"/>
                <a:gd name="connsiteY32" fmla="*/ 1149927 h 2673927"/>
                <a:gd name="connsiteX33" fmla="*/ 4114800 w 8022465"/>
                <a:gd name="connsiteY33" fmla="*/ 1108363 h 2673927"/>
                <a:gd name="connsiteX34" fmla="*/ 4059382 w 8022465"/>
                <a:gd name="connsiteY34" fmla="*/ 997527 h 2673927"/>
                <a:gd name="connsiteX35" fmla="*/ 4031673 w 8022465"/>
                <a:gd name="connsiteY35" fmla="*/ 955963 h 2673927"/>
                <a:gd name="connsiteX36" fmla="*/ 3893127 w 8022465"/>
                <a:gd name="connsiteY36" fmla="*/ 831272 h 2673927"/>
                <a:gd name="connsiteX37" fmla="*/ 3810000 w 8022465"/>
                <a:gd name="connsiteY37" fmla="*/ 775854 h 2673927"/>
                <a:gd name="connsiteX38" fmla="*/ 3754582 w 8022465"/>
                <a:gd name="connsiteY38" fmla="*/ 748145 h 2673927"/>
                <a:gd name="connsiteX39" fmla="*/ 3713018 w 8022465"/>
                <a:gd name="connsiteY39" fmla="*/ 720436 h 2673927"/>
                <a:gd name="connsiteX40" fmla="*/ 3616037 w 8022465"/>
                <a:gd name="connsiteY40" fmla="*/ 678872 h 2673927"/>
                <a:gd name="connsiteX41" fmla="*/ 3532909 w 8022465"/>
                <a:gd name="connsiteY41" fmla="*/ 568036 h 2673927"/>
                <a:gd name="connsiteX42" fmla="*/ 3505200 w 8022465"/>
                <a:gd name="connsiteY42" fmla="*/ 526472 h 2673927"/>
                <a:gd name="connsiteX43" fmla="*/ 3491346 w 8022465"/>
                <a:gd name="connsiteY43" fmla="*/ 484909 h 2673927"/>
                <a:gd name="connsiteX44" fmla="*/ 3532909 w 8022465"/>
                <a:gd name="connsiteY44" fmla="*/ 304800 h 2673927"/>
                <a:gd name="connsiteX45" fmla="*/ 3616037 w 8022465"/>
                <a:gd name="connsiteY45" fmla="*/ 221672 h 2673927"/>
                <a:gd name="connsiteX46" fmla="*/ 3754582 w 8022465"/>
                <a:gd name="connsiteY46" fmla="*/ 180109 h 2673927"/>
                <a:gd name="connsiteX47" fmla="*/ 4003964 w 8022465"/>
                <a:gd name="connsiteY47" fmla="*/ 193963 h 2673927"/>
                <a:gd name="connsiteX48" fmla="*/ 4128655 w 8022465"/>
                <a:gd name="connsiteY48" fmla="*/ 221672 h 2673927"/>
                <a:gd name="connsiteX49" fmla="*/ 4211782 w 8022465"/>
                <a:gd name="connsiteY49" fmla="*/ 249382 h 2673927"/>
                <a:gd name="connsiteX50" fmla="*/ 4294909 w 8022465"/>
                <a:gd name="connsiteY50" fmla="*/ 263236 h 2673927"/>
                <a:gd name="connsiteX51" fmla="*/ 4391891 w 8022465"/>
                <a:gd name="connsiteY51" fmla="*/ 290945 h 2673927"/>
                <a:gd name="connsiteX52" fmla="*/ 4447309 w 8022465"/>
                <a:gd name="connsiteY52" fmla="*/ 304800 h 2673927"/>
                <a:gd name="connsiteX53" fmla="*/ 4530437 w 8022465"/>
                <a:gd name="connsiteY53" fmla="*/ 332509 h 2673927"/>
                <a:gd name="connsiteX54" fmla="*/ 4572000 w 8022465"/>
                <a:gd name="connsiteY54" fmla="*/ 374072 h 2673927"/>
                <a:gd name="connsiteX55" fmla="*/ 4641273 w 8022465"/>
                <a:gd name="connsiteY55" fmla="*/ 498763 h 2673927"/>
                <a:gd name="connsiteX56" fmla="*/ 4696691 w 8022465"/>
                <a:gd name="connsiteY56" fmla="*/ 526472 h 2673927"/>
                <a:gd name="connsiteX57" fmla="*/ 4724400 w 8022465"/>
                <a:gd name="connsiteY57" fmla="*/ 554182 h 2673927"/>
                <a:gd name="connsiteX58" fmla="*/ 4807527 w 8022465"/>
                <a:gd name="connsiteY58" fmla="*/ 609600 h 2673927"/>
                <a:gd name="connsiteX59" fmla="*/ 4876800 w 8022465"/>
                <a:gd name="connsiteY59" fmla="*/ 665018 h 2673927"/>
                <a:gd name="connsiteX60" fmla="*/ 4862946 w 8022465"/>
                <a:gd name="connsiteY60" fmla="*/ 886691 h 2673927"/>
                <a:gd name="connsiteX61" fmla="*/ 4835237 w 8022465"/>
                <a:gd name="connsiteY61" fmla="*/ 1011382 h 2673927"/>
                <a:gd name="connsiteX62" fmla="*/ 4793673 w 8022465"/>
                <a:gd name="connsiteY62" fmla="*/ 1163782 h 2673927"/>
                <a:gd name="connsiteX63" fmla="*/ 4779818 w 8022465"/>
                <a:gd name="connsiteY63" fmla="*/ 1205345 h 2673927"/>
                <a:gd name="connsiteX64" fmla="*/ 4765964 w 8022465"/>
                <a:gd name="connsiteY64" fmla="*/ 1246909 h 2673927"/>
                <a:gd name="connsiteX65" fmla="*/ 4710546 w 8022465"/>
                <a:gd name="connsiteY65" fmla="*/ 1330036 h 2673927"/>
                <a:gd name="connsiteX66" fmla="*/ 4682837 w 8022465"/>
                <a:gd name="connsiteY66" fmla="*/ 1371600 h 2673927"/>
                <a:gd name="connsiteX67" fmla="*/ 4613564 w 8022465"/>
                <a:gd name="connsiteY67" fmla="*/ 1427018 h 2673927"/>
                <a:gd name="connsiteX68" fmla="*/ 4516582 w 8022465"/>
                <a:gd name="connsiteY68" fmla="*/ 1496291 h 2673927"/>
                <a:gd name="connsiteX69" fmla="*/ 4433455 w 8022465"/>
                <a:gd name="connsiteY69" fmla="*/ 1579418 h 2673927"/>
                <a:gd name="connsiteX70" fmla="*/ 4378037 w 8022465"/>
                <a:gd name="connsiteY70" fmla="*/ 1634836 h 2673927"/>
                <a:gd name="connsiteX71" fmla="*/ 4322618 w 8022465"/>
                <a:gd name="connsiteY71" fmla="*/ 1717963 h 2673927"/>
                <a:gd name="connsiteX72" fmla="*/ 4308764 w 8022465"/>
                <a:gd name="connsiteY72" fmla="*/ 1759527 h 2673927"/>
                <a:gd name="connsiteX73" fmla="*/ 4281055 w 8022465"/>
                <a:gd name="connsiteY73" fmla="*/ 1801091 h 2673927"/>
                <a:gd name="connsiteX74" fmla="*/ 4336473 w 8022465"/>
                <a:gd name="connsiteY74" fmla="*/ 1911927 h 2673927"/>
                <a:gd name="connsiteX75" fmla="*/ 4364182 w 8022465"/>
                <a:gd name="connsiteY75" fmla="*/ 1953491 h 2673927"/>
                <a:gd name="connsiteX76" fmla="*/ 4461164 w 8022465"/>
                <a:gd name="connsiteY76" fmla="*/ 1995054 h 2673927"/>
                <a:gd name="connsiteX77" fmla="*/ 4627418 w 8022465"/>
                <a:gd name="connsiteY77" fmla="*/ 2022763 h 2673927"/>
                <a:gd name="connsiteX78" fmla="*/ 4987637 w 8022465"/>
                <a:gd name="connsiteY78" fmla="*/ 2008909 h 2673927"/>
                <a:gd name="connsiteX79" fmla="*/ 5112327 w 8022465"/>
                <a:gd name="connsiteY79" fmla="*/ 1995054 h 2673927"/>
                <a:gd name="connsiteX80" fmla="*/ 5347855 w 8022465"/>
                <a:gd name="connsiteY80" fmla="*/ 1967345 h 2673927"/>
                <a:gd name="connsiteX81" fmla="*/ 5403273 w 8022465"/>
                <a:gd name="connsiteY81" fmla="*/ 1953491 h 2673927"/>
                <a:gd name="connsiteX82" fmla="*/ 5444837 w 8022465"/>
                <a:gd name="connsiteY82" fmla="*/ 1939636 h 2673927"/>
                <a:gd name="connsiteX83" fmla="*/ 5541818 w 8022465"/>
                <a:gd name="connsiteY83" fmla="*/ 1925782 h 2673927"/>
                <a:gd name="connsiteX84" fmla="*/ 5652655 w 8022465"/>
                <a:gd name="connsiteY84" fmla="*/ 1870363 h 2673927"/>
                <a:gd name="connsiteX85" fmla="*/ 5708073 w 8022465"/>
                <a:gd name="connsiteY85" fmla="*/ 1842654 h 2673927"/>
                <a:gd name="connsiteX86" fmla="*/ 5805055 w 8022465"/>
                <a:gd name="connsiteY86" fmla="*/ 1759527 h 2673927"/>
                <a:gd name="connsiteX87" fmla="*/ 5846618 w 8022465"/>
                <a:gd name="connsiteY87" fmla="*/ 1731818 h 2673927"/>
                <a:gd name="connsiteX88" fmla="*/ 5902037 w 8022465"/>
                <a:gd name="connsiteY88" fmla="*/ 1648691 h 2673927"/>
                <a:gd name="connsiteX89" fmla="*/ 5999018 w 8022465"/>
                <a:gd name="connsiteY89" fmla="*/ 1496291 h 2673927"/>
                <a:gd name="connsiteX90" fmla="*/ 6040582 w 8022465"/>
                <a:gd name="connsiteY90" fmla="*/ 1399309 h 2673927"/>
                <a:gd name="connsiteX91" fmla="*/ 6054437 w 8022465"/>
                <a:gd name="connsiteY91" fmla="*/ 1343891 h 2673927"/>
                <a:gd name="connsiteX92" fmla="*/ 6096000 w 8022465"/>
                <a:gd name="connsiteY92" fmla="*/ 1246909 h 2673927"/>
                <a:gd name="connsiteX93" fmla="*/ 6109855 w 8022465"/>
                <a:gd name="connsiteY93" fmla="*/ 1177636 h 2673927"/>
                <a:gd name="connsiteX94" fmla="*/ 6137564 w 8022465"/>
                <a:gd name="connsiteY94" fmla="*/ 1066800 h 2673927"/>
                <a:gd name="connsiteX95" fmla="*/ 6179127 w 8022465"/>
                <a:gd name="connsiteY95" fmla="*/ 872836 h 2673927"/>
                <a:gd name="connsiteX96" fmla="*/ 6206837 w 8022465"/>
                <a:gd name="connsiteY96" fmla="*/ 581891 h 2673927"/>
                <a:gd name="connsiteX97" fmla="*/ 6220691 w 8022465"/>
                <a:gd name="connsiteY97" fmla="*/ 540327 h 2673927"/>
                <a:gd name="connsiteX98" fmla="*/ 6289964 w 8022465"/>
                <a:gd name="connsiteY98" fmla="*/ 471054 h 2673927"/>
                <a:gd name="connsiteX99" fmla="*/ 6373091 w 8022465"/>
                <a:gd name="connsiteY99" fmla="*/ 443345 h 2673927"/>
                <a:gd name="connsiteX100" fmla="*/ 6608618 w 8022465"/>
                <a:gd name="connsiteY100" fmla="*/ 457200 h 2673927"/>
                <a:gd name="connsiteX101" fmla="*/ 6553200 w 8022465"/>
                <a:gd name="connsiteY101" fmla="*/ 443345 h 2673927"/>
                <a:gd name="connsiteX102" fmla="*/ 6511637 w 8022465"/>
                <a:gd name="connsiteY102" fmla="*/ 429491 h 2673927"/>
                <a:gd name="connsiteX103" fmla="*/ 6580909 w 8022465"/>
                <a:gd name="connsiteY103" fmla="*/ 512618 h 2673927"/>
                <a:gd name="connsiteX104" fmla="*/ 6608618 w 8022465"/>
                <a:gd name="connsiteY104" fmla="*/ 554182 h 2673927"/>
                <a:gd name="connsiteX105" fmla="*/ 6719455 w 8022465"/>
                <a:gd name="connsiteY105" fmla="*/ 665018 h 2673927"/>
                <a:gd name="connsiteX106" fmla="*/ 6761018 w 8022465"/>
                <a:gd name="connsiteY106" fmla="*/ 706582 h 2673927"/>
                <a:gd name="connsiteX107" fmla="*/ 6816437 w 8022465"/>
                <a:gd name="connsiteY107" fmla="*/ 734291 h 2673927"/>
                <a:gd name="connsiteX108" fmla="*/ 6899564 w 8022465"/>
                <a:gd name="connsiteY108" fmla="*/ 789709 h 2673927"/>
                <a:gd name="connsiteX109" fmla="*/ 6982691 w 8022465"/>
                <a:gd name="connsiteY109" fmla="*/ 803563 h 2673927"/>
                <a:gd name="connsiteX110" fmla="*/ 7010400 w 8022465"/>
                <a:gd name="connsiteY110" fmla="*/ 858982 h 2673927"/>
                <a:gd name="connsiteX111" fmla="*/ 7038109 w 8022465"/>
                <a:gd name="connsiteY111" fmla="*/ 900545 h 2673927"/>
                <a:gd name="connsiteX112" fmla="*/ 7051964 w 8022465"/>
                <a:gd name="connsiteY112" fmla="*/ 858982 h 2673927"/>
                <a:gd name="connsiteX113" fmla="*/ 7065818 w 8022465"/>
                <a:gd name="connsiteY113" fmla="*/ 775854 h 2673927"/>
                <a:gd name="connsiteX114" fmla="*/ 7606146 w 8022465"/>
                <a:gd name="connsiteY114" fmla="*/ 55418 h 2673927"/>
                <a:gd name="connsiteX115" fmla="*/ 7758546 w 8022465"/>
                <a:gd name="connsiteY115" fmla="*/ 83127 h 2673927"/>
                <a:gd name="connsiteX116" fmla="*/ 7883237 w 8022465"/>
                <a:gd name="connsiteY116" fmla="*/ 124691 h 2673927"/>
                <a:gd name="connsiteX117" fmla="*/ 7924800 w 8022465"/>
                <a:gd name="connsiteY117" fmla="*/ 138545 h 2673927"/>
                <a:gd name="connsiteX118" fmla="*/ 7966364 w 8022465"/>
                <a:gd name="connsiteY118" fmla="*/ 166254 h 2673927"/>
                <a:gd name="connsiteX119" fmla="*/ 7994073 w 8022465"/>
                <a:gd name="connsiteY119" fmla="*/ 290945 h 2673927"/>
                <a:gd name="connsiteX120" fmla="*/ 8021782 w 8022465"/>
                <a:gd name="connsiteY120" fmla="*/ 581891 h 2673927"/>
                <a:gd name="connsiteX121" fmla="*/ 8021782 w 8022465"/>
                <a:gd name="connsiteY121" fmla="*/ 665018 h 2673927"/>
                <a:gd name="connsiteX122" fmla="*/ 7980218 w 8022465"/>
                <a:gd name="connsiteY122" fmla="*/ 2673927 h 2673927"/>
                <a:gd name="connsiteX123" fmla="*/ 69273 w 8022465"/>
                <a:gd name="connsiteY123" fmla="*/ 2646218 h 2673927"/>
                <a:gd name="connsiteX124" fmla="*/ 0 w 8022465"/>
                <a:gd name="connsiteY124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233055 w 8022465"/>
                <a:gd name="connsiteY11" fmla="*/ 27709 h 2673927"/>
                <a:gd name="connsiteX12" fmla="*/ 1537855 w 8022465"/>
                <a:gd name="connsiteY12" fmla="*/ 0 h 2673927"/>
                <a:gd name="connsiteX13" fmla="*/ 2064327 w 8022465"/>
                <a:gd name="connsiteY13" fmla="*/ 13854 h 2673927"/>
                <a:gd name="connsiteX14" fmla="*/ 2161309 w 8022465"/>
                <a:gd name="connsiteY14" fmla="*/ 27709 h 2673927"/>
                <a:gd name="connsiteX15" fmla="*/ 2299855 w 8022465"/>
                <a:gd name="connsiteY15" fmla="*/ 55418 h 2673927"/>
                <a:gd name="connsiteX16" fmla="*/ 2382982 w 8022465"/>
                <a:gd name="connsiteY16" fmla="*/ 96982 h 2673927"/>
                <a:gd name="connsiteX17" fmla="*/ 2493818 w 8022465"/>
                <a:gd name="connsiteY17" fmla="*/ 207818 h 2673927"/>
                <a:gd name="connsiteX18" fmla="*/ 2507673 w 8022465"/>
                <a:gd name="connsiteY18" fmla="*/ 277091 h 2673927"/>
                <a:gd name="connsiteX19" fmla="*/ 2493818 w 8022465"/>
                <a:gd name="connsiteY19" fmla="*/ 512618 h 2673927"/>
                <a:gd name="connsiteX20" fmla="*/ 2438400 w 8022465"/>
                <a:gd name="connsiteY20" fmla="*/ 609600 h 2673927"/>
                <a:gd name="connsiteX21" fmla="*/ 2341418 w 8022465"/>
                <a:gd name="connsiteY21" fmla="*/ 720436 h 2673927"/>
                <a:gd name="connsiteX22" fmla="*/ 2244437 w 8022465"/>
                <a:gd name="connsiteY22" fmla="*/ 803563 h 2673927"/>
                <a:gd name="connsiteX23" fmla="*/ 2175164 w 8022465"/>
                <a:gd name="connsiteY23" fmla="*/ 928254 h 2673927"/>
                <a:gd name="connsiteX24" fmla="*/ 2189018 w 8022465"/>
                <a:gd name="connsiteY24" fmla="*/ 1025236 h 2673927"/>
                <a:gd name="connsiteX25" fmla="*/ 2382982 w 8022465"/>
                <a:gd name="connsiteY25" fmla="*/ 1122218 h 2673927"/>
                <a:gd name="connsiteX26" fmla="*/ 2479964 w 8022465"/>
                <a:gd name="connsiteY26" fmla="*/ 1163782 h 2673927"/>
                <a:gd name="connsiteX27" fmla="*/ 2549237 w 8022465"/>
                <a:gd name="connsiteY27" fmla="*/ 1177636 h 2673927"/>
                <a:gd name="connsiteX28" fmla="*/ 2590800 w 8022465"/>
                <a:gd name="connsiteY28" fmla="*/ 1191491 h 2673927"/>
                <a:gd name="connsiteX29" fmla="*/ 2757055 w 8022465"/>
                <a:gd name="connsiteY29" fmla="*/ 1219200 h 2673927"/>
                <a:gd name="connsiteX30" fmla="*/ 3962400 w 8022465"/>
                <a:gd name="connsiteY30" fmla="*/ 1205345 h 2673927"/>
                <a:gd name="connsiteX31" fmla="*/ 4087091 w 8022465"/>
                <a:gd name="connsiteY31" fmla="*/ 1149927 h 2673927"/>
                <a:gd name="connsiteX32" fmla="*/ 4114800 w 8022465"/>
                <a:gd name="connsiteY32" fmla="*/ 1108363 h 2673927"/>
                <a:gd name="connsiteX33" fmla="*/ 4059382 w 8022465"/>
                <a:gd name="connsiteY33" fmla="*/ 997527 h 2673927"/>
                <a:gd name="connsiteX34" fmla="*/ 4031673 w 8022465"/>
                <a:gd name="connsiteY34" fmla="*/ 955963 h 2673927"/>
                <a:gd name="connsiteX35" fmla="*/ 3893127 w 8022465"/>
                <a:gd name="connsiteY35" fmla="*/ 831272 h 2673927"/>
                <a:gd name="connsiteX36" fmla="*/ 3810000 w 8022465"/>
                <a:gd name="connsiteY36" fmla="*/ 775854 h 2673927"/>
                <a:gd name="connsiteX37" fmla="*/ 3754582 w 8022465"/>
                <a:gd name="connsiteY37" fmla="*/ 748145 h 2673927"/>
                <a:gd name="connsiteX38" fmla="*/ 3713018 w 8022465"/>
                <a:gd name="connsiteY38" fmla="*/ 720436 h 2673927"/>
                <a:gd name="connsiteX39" fmla="*/ 3616037 w 8022465"/>
                <a:gd name="connsiteY39" fmla="*/ 678872 h 2673927"/>
                <a:gd name="connsiteX40" fmla="*/ 3532909 w 8022465"/>
                <a:gd name="connsiteY40" fmla="*/ 568036 h 2673927"/>
                <a:gd name="connsiteX41" fmla="*/ 3505200 w 8022465"/>
                <a:gd name="connsiteY41" fmla="*/ 526472 h 2673927"/>
                <a:gd name="connsiteX42" fmla="*/ 3491346 w 8022465"/>
                <a:gd name="connsiteY42" fmla="*/ 484909 h 2673927"/>
                <a:gd name="connsiteX43" fmla="*/ 3532909 w 8022465"/>
                <a:gd name="connsiteY43" fmla="*/ 304800 h 2673927"/>
                <a:gd name="connsiteX44" fmla="*/ 3616037 w 8022465"/>
                <a:gd name="connsiteY44" fmla="*/ 221672 h 2673927"/>
                <a:gd name="connsiteX45" fmla="*/ 3754582 w 8022465"/>
                <a:gd name="connsiteY45" fmla="*/ 180109 h 2673927"/>
                <a:gd name="connsiteX46" fmla="*/ 4003964 w 8022465"/>
                <a:gd name="connsiteY46" fmla="*/ 193963 h 2673927"/>
                <a:gd name="connsiteX47" fmla="*/ 4128655 w 8022465"/>
                <a:gd name="connsiteY47" fmla="*/ 221672 h 2673927"/>
                <a:gd name="connsiteX48" fmla="*/ 4211782 w 8022465"/>
                <a:gd name="connsiteY48" fmla="*/ 249382 h 2673927"/>
                <a:gd name="connsiteX49" fmla="*/ 4294909 w 8022465"/>
                <a:gd name="connsiteY49" fmla="*/ 263236 h 2673927"/>
                <a:gd name="connsiteX50" fmla="*/ 4391891 w 8022465"/>
                <a:gd name="connsiteY50" fmla="*/ 290945 h 2673927"/>
                <a:gd name="connsiteX51" fmla="*/ 4447309 w 8022465"/>
                <a:gd name="connsiteY51" fmla="*/ 304800 h 2673927"/>
                <a:gd name="connsiteX52" fmla="*/ 4530437 w 8022465"/>
                <a:gd name="connsiteY52" fmla="*/ 332509 h 2673927"/>
                <a:gd name="connsiteX53" fmla="*/ 4572000 w 8022465"/>
                <a:gd name="connsiteY53" fmla="*/ 374072 h 2673927"/>
                <a:gd name="connsiteX54" fmla="*/ 4641273 w 8022465"/>
                <a:gd name="connsiteY54" fmla="*/ 498763 h 2673927"/>
                <a:gd name="connsiteX55" fmla="*/ 4696691 w 8022465"/>
                <a:gd name="connsiteY55" fmla="*/ 526472 h 2673927"/>
                <a:gd name="connsiteX56" fmla="*/ 4724400 w 8022465"/>
                <a:gd name="connsiteY56" fmla="*/ 554182 h 2673927"/>
                <a:gd name="connsiteX57" fmla="*/ 4807527 w 8022465"/>
                <a:gd name="connsiteY57" fmla="*/ 609600 h 2673927"/>
                <a:gd name="connsiteX58" fmla="*/ 4876800 w 8022465"/>
                <a:gd name="connsiteY58" fmla="*/ 665018 h 2673927"/>
                <a:gd name="connsiteX59" fmla="*/ 4862946 w 8022465"/>
                <a:gd name="connsiteY59" fmla="*/ 886691 h 2673927"/>
                <a:gd name="connsiteX60" fmla="*/ 4835237 w 8022465"/>
                <a:gd name="connsiteY60" fmla="*/ 1011382 h 2673927"/>
                <a:gd name="connsiteX61" fmla="*/ 4793673 w 8022465"/>
                <a:gd name="connsiteY61" fmla="*/ 1163782 h 2673927"/>
                <a:gd name="connsiteX62" fmla="*/ 4779818 w 8022465"/>
                <a:gd name="connsiteY62" fmla="*/ 1205345 h 2673927"/>
                <a:gd name="connsiteX63" fmla="*/ 4765964 w 8022465"/>
                <a:gd name="connsiteY63" fmla="*/ 1246909 h 2673927"/>
                <a:gd name="connsiteX64" fmla="*/ 4710546 w 8022465"/>
                <a:gd name="connsiteY64" fmla="*/ 1330036 h 2673927"/>
                <a:gd name="connsiteX65" fmla="*/ 4682837 w 8022465"/>
                <a:gd name="connsiteY65" fmla="*/ 1371600 h 2673927"/>
                <a:gd name="connsiteX66" fmla="*/ 4613564 w 8022465"/>
                <a:gd name="connsiteY66" fmla="*/ 1427018 h 2673927"/>
                <a:gd name="connsiteX67" fmla="*/ 4516582 w 8022465"/>
                <a:gd name="connsiteY67" fmla="*/ 1496291 h 2673927"/>
                <a:gd name="connsiteX68" fmla="*/ 4433455 w 8022465"/>
                <a:gd name="connsiteY68" fmla="*/ 1579418 h 2673927"/>
                <a:gd name="connsiteX69" fmla="*/ 4378037 w 8022465"/>
                <a:gd name="connsiteY69" fmla="*/ 1634836 h 2673927"/>
                <a:gd name="connsiteX70" fmla="*/ 4322618 w 8022465"/>
                <a:gd name="connsiteY70" fmla="*/ 1717963 h 2673927"/>
                <a:gd name="connsiteX71" fmla="*/ 4308764 w 8022465"/>
                <a:gd name="connsiteY71" fmla="*/ 1759527 h 2673927"/>
                <a:gd name="connsiteX72" fmla="*/ 4281055 w 8022465"/>
                <a:gd name="connsiteY72" fmla="*/ 1801091 h 2673927"/>
                <a:gd name="connsiteX73" fmla="*/ 4336473 w 8022465"/>
                <a:gd name="connsiteY73" fmla="*/ 1911927 h 2673927"/>
                <a:gd name="connsiteX74" fmla="*/ 4364182 w 8022465"/>
                <a:gd name="connsiteY74" fmla="*/ 1953491 h 2673927"/>
                <a:gd name="connsiteX75" fmla="*/ 4461164 w 8022465"/>
                <a:gd name="connsiteY75" fmla="*/ 1995054 h 2673927"/>
                <a:gd name="connsiteX76" fmla="*/ 4627418 w 8022465"/>
                <a:gd name="connsiteY76" fmla="*/ 2022763 h 2673927"/>
                <a:gd name="connsiteX77" fmla="*/ 4987637 w 8022465"/>
                <a:gd name="connsiteY77" fmla="*/ 2008909 h 2673927"/>
                <a:gd name="connsiteX78" fmla="*/ 5112327 w 8022465"/>
                <a:gd name="connsiteY78" fmla="*/ 1995054 h 2673927"/>
                <a:gd name="connsiteX79" fmla="*/ 5347855 w 8022465"/>
                <a:gd name="connsiteY79" fmla="*/ 1967345 h 2673927"/>
                <a:gd name="connsiteX80" fmla="*/ 5403273 w 8022465"/>
                <a:gd name="connsiteY80" fmla="*/ 1953491 h 2673927"/>
                <a:gd name="connsiteX81" fmla="*/ 5444837 w 8022465"/>
                <a:gd name="connsiteY81" fmla="*/ 1939636 h 2673927"/>
                <a:gd name="connsiteX82" fmla="*/ 5541818 w 8022465"/>
                <a:gd name="connsiteY82" fmla="*/ 1925782 h 2673927"/>
                <a:gd name="connsiteX83" fmla="*/ 5652655 w 8022465"/>
                <a:gd name="connsiteY83" fmla="*/ 1870363 h 2673927"/>
                <a:gd name="connsiteX84" fmla="*/ 5708073 w 8022465"/>
                <a:gd name="connsiteY84" fmla="*/ 1842654 h 2673927"/>
                <a:gd name="connsiteX85" fmla="*/ 5805055 w 8022465"/>
                <a:gd name="connsiteY85" fmla="*/ 1759527 h 2673927"/>
                <a:gd name="connsiteX86" fmla="*/ 5846618 w 8022465"/>
                <a:gd name="connsiteY86" fmla="*/ 1731818 h 2673927"/>
                <a:gd name="connsiteX87" fmla="*/ 5902037 w 8022465"/>
                <a:gd name="connsiteY87" fmla="*/ 1648691 h 2673927"/>
                <a:gd name="connsiteX88" fmla="*/ 5999018 w 8022465"/>
                <a:gd name="connsiteY88" fmla="*/ 1496291 h 2673927"/>
                <a:gd name="connsiteX89" fmla="*/ 6040582 w 8022465"/>
                <a:gd name="connsiteY89" fmla="*/ 1399309 h 2673927"/>
                <a:gd name="connsiteX90" fmla="*/ 6054437 w 8022465"/>
                <a:gd name="connsiteY90" fmla="*/ 1343891 h 2673927"/>
                <a:gd name="connsiteX91" fmla="*/ 6096000 w 8022465"/>
                <a:gd name="connsiteY91" fmla="*/ 1246909 h 2673927"/>
                <a:gd name="connsiteX92" fmla="*/ 6109855 w 8022465"/>
                <a:gd name="connsiteY92" fmla="*/ 1177636 h 2673927"/>
                <a:gd name="connsiteX93" fmla="*/ 6137564 w 8022465"/>
                <a:gd name="connsiteY93" fmla="*/ 1066800 h 2673927"/>
                <a:gd name="connsiteX94" fmla="*/ 6179127 w 8022465"/>
                <a:gd name="connsiteY94" fmla="*/ 872836 h 2673927"/>
                <a:gd name="connsiteX95" fmla="*/ 6206837 w 8022465"/>
                <a:gd name="connsiteY95" fmla="*/ 581891 h 2673927"/>
                <a:gd name="connsiteX96" fmla="*/ 6220691 w 8022465"/>
                <a:gd name="connsiteY96" fmla="*/ 540327 h 2673927"/>
                <a:gd name="connsiteX97" fmla="*/ 6289964 w 8022465"/>
                <a:gd name="connsiteY97" fmla="*/ 471054 h 2673927"/>
                <a:gd name="connsiteX98" fmla="*/ 6373091 w 8022465"/>
                <a:gd name="connsiteY98" fmla="*/ 443345 h 2673927"/>
                <a:gd name="connsiteX99" fmla="*/ 6608618 w 8022465"/>
                <a:gd name="connsiteY99" fmla="*/ 457200 h 2673927"/>
                <a:gd name="connsiteX100" fmla="*/ 6553200 w 8022465"/>
                <a:gd name="connsiteY100" fmla="*/ 443345 h 2673927"/>
                <a:gd name="connsiteX101" fmla="*/ 6511637 w 8022465"/>
                <a:gd name="connsiteY101" fmla="*/ 429491 h 2673927"/>
                <a:gd name="connsiteX102" fmla="*/ 6580909 w 8022465"/>
                <a:gd name="connsiteY102" fmla="*/ 512618 h 2673927"/>
                <a:gd name="connsiteX103" fmla="*/ 6608618 w 8022465"/>
                <a:gd name="connsiteY103" fmla="*/ 554182 h 2673927"/>
                <a:gd name="connsiteX104" fmla="*/ 6719455 w 8022465"/>
                <a:gd name="connsiteY104" fmla="*/ 665018 h 2673927"/>
                <a:gd name="connsiteX105" fmla="*/ 6761018 w 8022465"/>
                <a:gd name="connsiteY105" fmla="*/ 706582 h 2673927"/>
                <a:gd name="connsiteX106" fmla="*/ 6816437 w 8022465"/>
                <a:gd name="connsiteY106" fmla="*/ 734291 h 2673927"/>
                <a:gd name="connsiteX107" fmla="*/ 6899564 w 8022465"/>
                <a:gd name="connsiteY107" fmla="*/ 789709 h 2673927"/>
                <a:gd name="connsiteX108" fmla="*/ 6982691 w 8022465"/>
                <a:gd name="connsiteY108" fmla="*/ 803563 h 2673927"/>
                <a:gd name="connsiteX109" fmla="*/ 7010400 w 8022465"/>
                <a:gd name="connsiteY109" fmla="*/ 858982 h 2673927"/>
                <a:gd name="connsiteX110" fmla="*/ 7038109 w 8022465"/>
                <a:gd name="connsiteY110" fmla="*/ 900545 h 2673927"/>
                <a:gd name="connsiteX111" fmla="*/ 7051964 w 8022465"/>
                <a:gd name="connsiteY111" fmla="*/ 858982 h 2673927"/>
                <a:gd name="connsiteX112" fmla="*/ 7065818 w 8022465"/>
                <a:gd name="connsiteY112" fmla="*/ 775854 h 2673927"/>
                <a:gd name="connsiteX113" fmla="*/ 7606146 w 8022465"/>
                <a:gd name="connsiteY113" fmla="*/ 55418 h 2673927"/>
                <a:gd name="connsiteX114" fmla="*/ 7758546 w 8022465"/>
                <a:gd name="connsiteY114" fmla="*/ 83127 h 2673927"/>
                <a:gd name="connsiteX115" fmla="*/ 7883237 w 8022465"/>
                <a:gd name="connsiteY115" fmla="*/ 124691 h 2673927"/>
                <a:gd name="connsiteX116" fmla="*/ 7924800 w 8022465"/>
                <a:gd name="connsiteY116" fmla="*/ 138545 h 2673927"/>
                <a:gd name="connsiteX117" fmla="*/ 7966364 w 8022465"/>
                <a:gd name="connsiteY117" fmla="*/ 166254 h 2673927"/>
                <a:gd name="connsiteX118" fmla="*/ 7994073 w 8022465"/>
                <a:gd name="connsiteY118" fmla="*/ 290945 h 2673927"/>
                <a:gd name="connsiteX119" fmla="*/ 8021782 w 8022465"/>
                <a:gd name="connsiteY119" fmla="*/ 581891 h 2673927"/>
                <a:gd name="connsiteX120" fmla="*/ 8021782 w 8022465"/>
                <a:gd name="connsiteY120" fmla="*/ 665018 h 2673927"/>
                <a:gd name="connsiteX121" fmla="*/ 7980218 w 8022465"/>
                <a:gd name="connsiteY121" fmla="*/ 2673927 h 2673927"/>
                <a:gd name="connsiteX122" fmla="*/ 69273 w 8022465"/>
                <a:gd name="connsiteY122" fmla="*/ 2646218 h 2673927"/>
                <a:gd name="connsiteX123" fmla="*/ 0 w 8022465"/>
                <a:gd name="connsiteY123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233055 w 8022465"/>
                <a:gd name="connsiteY11" fmla="*/ 27709 h 2673927"/>
                <a:gd name="connsiteX12" fmla="*/ 1537855 w 8022465"/>
                <a:gd name="connsiteY12" fmla="*/ 0 h 2673927"/>
                <a:gd name="connsiteX13" fmla="*/ 2064327 w 8022465"/>
                <a:gd name="connsiteY13" fmla="*/ 13854 h 2673927"/>
                <a:gd name="connsiteX14" fmla="*/ 2161309 w 8022465"/>
                <a:gd name="connsiteY14" fmla="*/ 27709 h 2673927"/>
                <a:gd name="connsiteX15" fmla="*/ 2299855 w 8022465"/>
                <a:gd name="connsiteY15" fmla="*/ 55418 h 2673927"/>
                <a:gd name="connsiteX16" fmla="*/ 2382982 w 8022465"/>
                <a:gd name="connsiteY16" fmla="*/ 96982 h 2673927"/>
                <a:gd name="connsiteX17" fmla="*/ 2493818 w 8022465"/>
                <a:gd name="connsiteY17" fmla="*/ 207818 h 2673927"/>
                <a:gd name="connsiteX18" fmla="*/ 2527782 w 8022465"/>
                <a:gd name="connsiteY18" fmla="*/ 354729 h 2673927"/>
                <a:gd name="connsiteX19" fmla="*/ 2493818 w 8022465"/>
                <a:gd name="connsiteY19" fmla="*/ 512618 h 2673927"/>
                <a:gd name="connsiteX20" fmla="*/ 2438400 w 8022465"/>
                <a:gd name="connsiteY20" fmla="*/ 609600 h 2673927"/>
                <a:gd name="connsiteX21" fmla="*/ 2341418 w 8022465"/>
                <a:gd name="connsiteY21" fmla="*/ 720436 h 2673927"/>
                <a:gd name="connsiteX22" fmla="*/ 2244437 w 8022465"/>
                <a:gd name="connsiteY22" fmla="*/ 803563 h 2673927"/>
                <a:gd name="connsiteX23" fmla="*/ 2175164 w 8022465"/>
                <a:gd name="connsiteY23" fmla="*/ 928254 h 2673927"/>
                <a:gd name="connsiteX24" fmla="*/ 2189018 w 8022465"/>
                <a:gd name="connsiteY24" fmla="*/ 1025236 h 2673927"/>
                <a:gd name="connsiteX25" fmla="*/ 2382982 w 8022465"/>
                <a:gd name="connsiteY25" fmla="*/ 1122218 h 2673927"/>
                <a:gd name="connsiteX26" fmla="*/ 2479964 w 8022465"/>
                <a:gd name="connsiteY26" fmla="*/ 1163782 h 2673927"/>
                <a:gd name="connsiteX27" fmla="*/ 2549237 w 8022465"/>
                <a:gd name="connsiteY27" fmla="*/ 1177636 h 2673927"/>
                <a:gd name="connsiteX28" fmla="*/ 2590800 w 8022465"/>
                <a:gd name="connsiteY28" fmla="*/ 1191491 h 2673927"/>
                <a:gd name="connsiteX29" fmla="*/ 2757055 w 8022465"/>
                <a:gd name="connsiteY29" fmla="*/ 1219200 h 2673927"/>
                <a:gd name="connsiteX30" fmla="*/ 3962400 w 8022465"/>
                <a:gd name="connsiteY30" fmla="*/ 1205345 h 2673927"/>
                <a:gd name="connsiteX31" fmla="*/ 4087091 w 8022465"/>
                <a:gd name="connsiteY31" fmla="*/ 1149927 h 2673927"/>
                <a:gd name="connsiteX32" fmla="*/ 4114800 w 8022465"/>
                <a:gd name="connsiteY32" fmla="*/ 1108363 h 2673927"/>
                <a:gd name="connsiteX33" fmla="*/ 4059382 w 8022465"/>
                <a:gd name="connsiteY33" fmla="*/ 997527 h 2673927"/>
                <a:gd name="connsiteX34" fmla="*/ 4031673 w 8022465"/>
                <a:gd name="connsiteY34" fmla="*/ 955963 h 2673927"/>
                <a:gd name="connsiteX35" fmla="*/ 3893127 w 8022465"/>
                <a:gd name="connsiteY35" fmla="*/ 831272 h 2673927"/>
                <a:gd name="connsiteX36" fmla="*/ 3810000 w 8022465"/>
                <a:gd name="connsiteY36" fmla="*/ 775854 h 2673927"/>
                <a:gd name="connsiteX37" fmla="*/ 3754582 w 8022465"/>
                <a:gd name="connsiteY37" fmla="*/ 748145 h 2673927"/>
                <a:gd name="connsiteX38" fmla="*/ 3713018 w 8022465"/>
                <a:gd name="connsiteY38" fmla="*/ 720436 h 2673927"/>
                <a:gd name="connsiteX39" fmla="*/ 3616037 w 8022465"/>
                <a:gd name="connsiteY39" fmla="*/ 678872 h 2673927"/>
                <a:gd name="connsiteX40" fmla="*/ 3532909 w 8022465"/>
                <a:gd name="connsiteY40" fmla="*/ 568036 h 2673927"/>
                <a:gd name="connsiteX41" fmla="*/ 3505200 w 8022465"/>
                <a:gd name="connsiteY41" fmla="*/ 526472 h 2673927"/>
                <a:gd name="connsiteX42" fmla="*/ 3491346 w 8022465"/>
                <a:gd name="connsiteY42" fmla="*/ 484909 h 2673927"/>
                <a:gd name="connsiteX43" fmla="*/ 3532909 w 8022465"/>
                <a:gd name="connsiteY43" fmla="*/ 304800 h 2673927"/>
                <a:gd name="connsiteX44" fmla="*/ 3616037 w 8022465"/>
                <a:gd name="connsiteY44" fmla="*/ 221672 h 2673927"/>
                <a:gd name="connsiteX45" fmla="*/ 3754582 w 8022465"/>
                <a:gd name="connsiteY45" fmla="*/ 180109 h 2673927"/>
                <a:gd name="connsiteX46" fmla="*/ 4003964 w 8022465"/>
                <a:gd name="connsiteY46" fmla="*/ 193963 h 2673927"/>
                <a:gd name="connsiteX47" fmla="*/ 4128655 w 8022465"/>
                <a:gd name="connsiteY47" fmla="*/ 221672 h 2673927"/>
                <a:gd name="connsiteX48" fmla="*/ 4211782 w 8022465"/>
                <a:gd name="connsiteY48" fmla="*/ 249382 h 2673927"/>
                <a:gd name="connsiteX49" fmla="*/ 4294909 w 8022465"/>
                <a:gd name="connsiteY49" fmla="*/ 263236 h 2673927"/>
                <a:gd name="connsiteX50" fmla="*/ 4391891 w 8022465"/>
                <a:gd name="connsiteY50" fmla="*/ 290945 h 2673927"/>
                <a:gd name="connsiteX51" fmla="*/ 4447309 w 8022465"/>
                <a:gd name="connsiteY51" fmla="*/ 304800 h 2673927"/>
                <a:gd name="connsiteX52" fmla="*/ 4530437 w 8022465"/>
                <a:gd name="connsiteY52" fmla="*/ 332509 h 2673927"/>
                <a:gd name="connsiteX53" fmla="*/ 4572000 w 8022465"/>
                <a:gd name="connsiteY53" fmla="*/ 374072 h 2673927"/>
                <a:gd name="connsiteX54" fmla="*/ 4641273 w 8022465"/>
                <a:gd name="connsiteY54" fmla="*/ 498763 h 2673927"/>
                <a:gd name="connsiteX55" fmla="*/ 4696691 w 8022465"/>
                <a:gd name="connsiteY55" fmla="*/ 526472 h 2673927"/>
                <a:gd name="connsiteX56" fmla="*/ 4724400 w 8022465"/>
                <a:gd name="connsiteY56" fmla="*/ 554182 h 2673927"/>
                <a:gd name="connsiteX57" fmla="*/ 4807527 w 8022465"/>
                <a:gd name="connsiteY57" fmla="*/ 609600 h 2673927"/>
                <a:gd name="connsiteX58" fmla="*/ 4876800 w 8022465"/>
                <a:gd name="connsiteY58" fmla="*/ 665018 h 2673927"/>
                <a:gd name="connsiteX59" fmla="*/ 4862946 w 8022465"/>
                <a:gd name="connsiteY59" fmla="*/ 886691 h 2673927"/>
                <a:gd name="connsiteX60" fmla="*/ 4835237 w 8022465"/>
                <a:gd name="connsiteY60" fmla="*/ 1011382 h 2673927"/>
                <a:gd name="connsiteX61" fmla="*/ 4793673 w 8022465"/>
                <a:gd name="connsiteY61" fmla="*/ 1163782 h 2673927"/>
                <a:gd name="connsiteX62" fmla="*/ 4779818 w 8022465"/>
                <a:gd name="connsiteY62" fmla="*/ 1205345 h 2673927"/>
                <a:gd name="connsiteX63" fmla="*/ 4765964 w 8022465"/>
                <a:gd name="connsiteY63" fmla="*/ 1246909 h 2673927"/>
                <a:gd name="connsiteX64" fmla="*/ 4710546 w 8022465"/>
                <a:gd name="connsiteY64" fmla="*/ 1330036 h 2673927"/>
                <a:gd name="connsiteX65" fmla="*/ 4682837 w 8022465"/>
                <a:gd name="connsiteY65" fmla="*/ 1371600 h 2673927"/>
                <a:gd name="connsiteX66" fmla="*/ 4613564 w 8022465"/>
                <a:gd name="connsiteY66" fmla="*/ 1427018 h 2673927"/>
                <a:gd name="connsiteX67" fmla="*/ 4516582 w 8022465"/>
                <a:gd name="connsiteY67" fmla="*/ 1496291 h 2673927"/>
                <a:gd name="connsiteX68" fmla="*/ 4433455 w 8022465"/>
                <a:gd name="connsiteY68" fmla="*/ 1579418 h 2673927"/>
                <a:gd name="connsiteX69" fmla="*/ 4378037 w 8022465"/>
                <a:gd name="connsiteY69" fmla="*/ 1634836 h 2673927"/>
                <a:gd name="connsiteX70" fmla="*/ 4322618 w 8022465"/>
                <a:gd name="connsiteY70" fmla="*/ 1717963 h 2673927"/>
                <a:gd name="connsiteX71" fmla="*/ 4308764 w 8022465"/>
                <a:gd name="connsiteY71" fmla="*/ 1759527 h 2673927"/>
                <a:gd name="connsiteX72" fmla="*/ 4281055 w 8022465"/>
                <a:gd name="connsiteY72" fmla="*/ 1801091 h 2673927"/>
                <a:gd name="connsiteX73" fmla="*/ 4336473 w 8022465"/>
                <a:gd name="connsiteY73" fmla="*/ 1911927 h 2673927"/>
                <a:gd name="connsiteX74" fmla="*/ 4364182 w 8022465"/>
                <a:gd name="connsiteY74" fmla="*/ 1953491 h 2673927"/>
                <a:gd name="connsiteX75" fmla="*/ 4461164 w 8022465"/>
                <a:gd name="connsiteY75" fmla="*/ 1995054 h 2673927"/>
                <a:gd name="connsiteX76" fmla="*/ 4627418 w 8022465"/>
                <a:gd name="connsiteY76" fmla="*/ 2022763 h 2673927"/>
                <a:gd name="connsiteX77" fmla="*/ 4987637 w 8022465"/>
                <a:gd name="connsiteY77" fmla="*/ 2008909 h 2673927"/>
                <a:gd name="connsiteX78" fmla="*/ 5112327 w 8022465"/>
                <a:gd name="connsiteY78" fmla="*/ 1995054 h 2673927"/>
                <a:gd name="connsiteX79" fmla="*/ 5347855 w 8022465"/>
                <a:gd name="connsiteY79" fmla="*/ 1967345 h 2673927"/>
                <a:gd name="connsiteX80" fmla="*/ 5403273 w 8022465"/>
                <a:gd name="connsiteY80" fmla="*/ 1953491 h 2673927"/>
                <a:gd name="connsiteX81" fmla="*/ 5444837 w 8022465"/>
                <a:gd name="connsiteY81" fmla="*/ 1939636 h 2673927"/>
                <a:gd name="connsiteX82" fmla="*/ 5541818 w 8022465"/>
                <a:gd name="connsiteY82" fmla="*/ 1925782 h 2673927"/>
                <a:gd name="connsiteX83" fmla="*/ 5652655 w 8022465"/>
                <a:gd name="connsiteY83" fmla="*/ 1870363 h 2673927"/>
                <a:gd name="connsiteX84" fmla="*/ 5708073 w 8022465"/>
                <a:gd name="connsiteY84" fmla="*/ 1842654 h 2673927"/>
                <a:gd name="connsiteX85" fmla="*/ 5805055 w 8022465"/>
                <a:gd name="connsiteY85" fmla="*/ 1759527 h 2673927"/>
                <a:gd name="connsiteX86" fmla="*/ 5846618 w 8022465"/>
                <a:gd name="connsiteY86" fmla="*/ 1731818 h 2673927"/>
                <a:gd name="connsiteX87" fmla="*/ 5902037 w 8022465"/>
                <a:gd name="connsiteY87" fmla="*/ 1648691 h 2673927"/>
                <a:gd name="connsiteX88" fmla="*/ 5999018 w 8022465"/>
                <a:gd name="connsiteY88" fmla="*/ 1496291 h 2673927"/>
                <a:gd name="connsiteX89" fmla="*/ 6040582 w 8022465"/>
                <a:gd name="connsiteY89" fmla="*/ 1399309 h 2673927"/>
                <a:gd name="connsiteX90" fmla="*/ 6054437 w 8022465"/>
                <a:gd name="connsiteY90" fmla="*/ 1343891 h 2673927"/>
                <a:gd name="connsiteX91" fmla="*/ 6096000 w 8022465"/>
                <a:gd name="connsiteY91" fmla="*/ 1246909 h 2673927"/>
                <a:gd name="connsiteX92" fmla="*/ 6109855 w 8022465"/>
                <a:gd name="connsiteY92" fmla="*/ 1177636 h 2673927"/>
                <a:gd name="connsiteX93" fmla="*/ 6137564 w 8022465"/>
                <a:gd name="connsiteY93" fmla="*/ 1066800 h 2673927"/>
                <a:gd name="connsiteX94" fmla="*/ 6179127 w 8022465"/>
                <a:gd name="connsiteY94" fmla="*/ 872836 h 2673927"/>
                <a:gd name="connsiteX95" fmla="*/ 6206837 w 8022465"/>
                <a:gd name="connsiteY95" fmla="*/ 581891 h 2673927"/>
                <a:gd name="connsiteX96" fmla="*/ 6220691 w 8022465"/>
                <a:gd name="connsiteY96" fmla="*/ 540327 h 2673927"/>
                <a:gd name="connsiteX97" fmla="*/ 6289964 w 8022465"/>
                <a:gd name="connsiteY97" fmla="*/ 471054 h 2673927"/>
                <a:gd name="connsiteX98" fmla="*/ 6373091 w 8022465"/>
                <a:gd name="connsiteY98" fmla="*/ 443345 h 2673927"/>
                <a:gd name="connsiteX99" fmla="*/ 6608618 w 8022465"/>
                <a:gd name="connsiteY99" fmla="*/ 457200 h 2673927"/>
                <a:gd name="connsiteX100" fmla="*/ 6553200 w 8022465"/>
                <a:gd name="connsiteY100" fmla="*/ 443345 h 2673927"/>
                <a:gd name="connsiteX101" fmla="*/ 6511637 w 8022465"/>
                <a:gd name="connsiteY101" fmla="*/ 429491 h 2673927"/>
                <a:gd name="connsiteX102" fmla="*/ 6580909 w 8022465"/>
                <a:gd name="connsiteY102" fmla="*/ 512618 h 2673927"/>
                <a:gd name="connsiteX103" fmla="*/ 6608618 w 8022465"/>
                <a:gd name="connsiteY103" fmla="*/ 554182 h 2673927"/>
                <a:gd name="connsiteX104" fmla="*/ 6719455 w 8022465"/>
                <a:gd name="connsiteY104" fmla="*/ 665018 h 2673927"/>
                <a:gd name="connsiteX105" fmla="*/ 6761018 w 8022465"/>
                <a:gd name="connsiteY105" fmla="*/ 706582 h 2673927"/>
                <a:gd name="connsiteX106" fmla="*/ 6816437 w 8022465"/>
                <a:gd name="connsiteY106" fmla="*/ 734291 h 2673927"/>
                <a:gd name="connsiteX107" fmla="*/ 6899564 w 8022465"/>
                <a:gd name="connsiteY107" fmla="*/ 789709 h 2673927"/>
                <a:gd name="connsiteX108" fmla="*/ 6982691 w 8022465"/>
                <a:gd name="connsiteY108" fmla="*/ 803563 h 2673927"/>
                <a:gd name="connsiteX109" fmla="*/ 7010400 w 8022465"/>
                <a:gd name="connsiteY109" fmla="*/ 858982 h 2673927"/>
                <a:gd name="connsiteX110" fmla="*/ 7038109 w 8022465"/>
                <a:gd name="connsiteY110" fmla="*/ 900545 h 2673927"/>
                <a:gd name="connsiteX111" fmla="*/ 7051964 w 8022465"/>
                <a:gd name="connsiteY111" fmla="*/ 858982 h 2673927"/>
                <a:gd name="connsiteX112" fmla="*/ 7065818 w 8022465"/>
                <a:gd name="connsiteY112" fmla="*/ 775854 h 2673927"/>
                <a:gd name="connsiteX113" fmla="*/ 7606146 w 8022465"/>
                <a:gd name="connsiteY113" fmla="*/ 55418 h 2673927"/>
                <a:gd name="connsiteX114" fmla="*/ 7758546 w 8022465"/>
                <a:gd name="connsiteY114" fmla="*/ 83127 h 2673927"/>
                <a:gd name="connsiteX115" fmla="*/ 7883237 w 8022465"/>
                <a:gd name="connsiteY115" fmla="*/ 124691 h 2673927"/>
                <a:gd name="connsiteX116" fmla="*/ 7924800 w 8022465"/>
                <a:gd name="connsiteY116" fmla="*/ 138545 h 2673927"/>
                <a:gd name="connsiteX117" fmla="*/ 7966364 w 8022465"/>
                <a:gd name="connsiteY117" fmla="*/ 166254 h 2673927"/>
                <a:gd name="connsiteX118" fmla="*/ 7994073 w 8022465"/>
                <a:gd name="connsiteY118" fmla="*/ 290945 h 2673927"/>
                <a:gd name="connsiteX119" fmla="*/ 8021782 w 8022465"/>
                <a:gd name="connsiteY119" fmla="*/ 581891 h 2673927"/>
                <a:gd name="connsiteX120" fmla="*/ 8021782 w 8022465"/>
                <a:gd name="connsiteY120" fmla="*/ 665018 h 2673927"/>
                <a:gd name="connsiteX121" fmla="*/ 7980218 w 8022465"/>
                <a:gd name="connsiteY121" fmla="*/ 2673927 h 2673927"/>
                <a:gd name="connsiteX122" fmla="*/ 69273 w 8022465"/>
                <a:gd name="connsiteY122" fmla="*/ 2646218 h 2673927"/>
                <a:gd name="connsiteX123" fmla="*/ 0 w 8022465"/>
                <a:gd name="connsiteY123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537855 w 8022465"/>
                <a:gd name="connsiteY11" fmla="*/ 0 h 2673927"/>
                <a:gd name="connsiteX12" fmla="*/ 2064327 w 8022465"/>
                <a:gd name="connsiteY12" fmla="*/ 13854 h 2673927"/>
                <a:gd name="connsiteX13" fmla="*/ 2161309 w 8022465"/>
                <a:gd name="connsiteY13" fmla="*/ 27709 h 2673927"/>
                <a:gd name="connsiteX14" fmla="*/ 2299855 w 8022465"/>
                <a:gd name="connsiteY14" fmla="*/ 55418 h 2673927"/>
                <a:gd name="connsiteX15" fmla="*/ 2382982 w 8022465"/>
                <a:gd name="connsiteY15" fmla="*/ 96982 h 2673927"/>
                <a:gd name="connsiteX16" fmla="*/ 2493818 w 8022465"/>
                <a:gd name="connsiteY16" fmla="*/ 207818 h 2673927"/>
                <a:gd name="connsiteX17" fmla="*/ 2527782 w 8022465"/>
                <a:gd name="connsiteY17" fmla="*/ 354729 h 2673927"/>
                <a:gd name="connsiteX18" fmla="*/ 2493818 w 8022465"/>
                <a:gd name="connsiteY18" fmla="*/ 512618 h 2673927"/>
                <a:gd name="connsiteX19" fmla="*/ 2438400 w 8022465"/>
                <a:gd name="connsiteY19" fmla="*/ 609600 h 2673927"/>
                <a:gd name="connsiteX20" fmla="*/ 2341418 w 8022465"/>
                <a:gd name="connsiteY20" fmla="*/ 720436 h 2673927"/>
                <a:gd name="connsiteX21" fmla="*/ 2244437 w 8022465"/>
                <a:gd name="connsiteY21" fmla="*/ 803563 h 2673927"/>
                <a:gd name="connsiteX22" fmla="*/ 2175164 w 8022465"/>
                <a:gd name="connsiteY22" fmla="*/ 928254 h 2673927"/>
                <a:gd name="connsiteX23" fmla="*/ 2189018 w 8022465"/>
                <a:gd name="connsiteY23" fmla="*/ 1025236 h 2673927"/>
                <a:gd name="connsiteX24" fmla="*/ 2382982 w 8022465"/>
                <a:gd name="connsiteY24" fmla="*/ 1122218 h 2673927"/>
                <a:gd name="connsiteX25" fmla="*/ 2479964 w 8022465"/>
                <a:gd name="connsiteY25" fmla="*/ 1163782 h 2673927"/>
                <a:gd name="connsiteX26" fmla="*/ 2549237 w 8022465"/>
                <a:gd name="connsiteY26" fmla="*/ 1177636 h 2673927"/>
                <a:gd name="connsiteX27" fmla="*/ 2590800 w 8022465"/>
                <a:gd name="connsiteY27" fmla="*/ 1191491 h 2673927"/>
                <a:gd name="connsiteX28" fmla="*/ 2757055 w 8022465"/>
                <a:gd name="connsiteY28" fmla="*/ 1219200 h 2673927"/>
                <a:gd name="connsiteX29" fmla="*/ 3962400 w 8022465"/>
                <a:gd name="connsiteY29" fmla="*/ 1205345 h 2673927"/>
                <a:gd name="connsiteX30" fmla="*/ 4087091 w 8022465"/>
                <a:gd name="connsiteY30" fmla="*/ 1149927 h 2673927"/>
                <a:gd name="connsiteX31" fmla="*/ 4114800 w 8022465"/>
                <a:gd name="connsiteY31" fmla="*/ 1108363 h 2673927"/>
                <a:gd name="connsiteX32" fmla="*/ 4059382 w 8022465"/>
                <a:gd name="connsiteY32" fmla="*/ 997527 h 2673927"/>
                <a:gd name="connsiteX33" fmla="*/ 4031673 w 8022465"/>
                <a:gd name="connsiteY33" fmla="*/ 955963 h 2673927"/>
                <a:gd name="connsiteX34" fmla="*/ 3893127 w 8022465"/>
                <a:gd name="connsiteY34" fmla="*/ 831272 h 2673927"/>
                <a:gd name="connsiteX35" fmla="*/ 3810000 w 8022465"/>
                <a:gd name="connsiteY35" fmla="*/ 775854 h 2673927"/>
                <a:gd name="connsiteX36" fmla="*/ 3754582 w 8022465"/>
                <a:gd name="connsiteY36" fmla="*/ 748145 h 2673927"/>
                <a:gd name="connsiteX37" fmla="*/ 3713018 w 8022465"/>
                <a:gd name="connsiteY37" fmla="*/ 720436 h 2673927"/>
                <a:gd name="connsiteX38" fmla="*/ 3616037 w 8022465"/>
                <a:gd name="connsiteY38" fmla="*/ 678872 h 2673927"/>
                <a:gd name="connsiteX39" fmla="*/ 3532909 w 8022465"/>
                <a:gd name="connsiteY39" fmla="*/ 568036 h 2673927"/>
                <a:gd name="connsiteX40" fmla="*/ 3505200 w 8022465"/>
                <a:gd name="connsiteY40" fmla="*/ 526472 h 2673927"/>
                <a:gd name="connsiteX41" fmla="*/ 3491346 w 8022465"/>
                <a:gd name="connsiteY41" fmla="*/ 484909 h 2673927"/>
                <a:gd name="connsiteX42" fmla="*/ 3532909 w 8022465"/>
                <a:gd name="connsiteY42" fmla="*/ 304800 h 2673927"/>
                <a:gd name="connsiteX43" fmla="*/ 3616037 w 8022465"/>
                <a:gd name="connsiteY43" fmla="*/ 221672 h 2673927"/>
                <a:gd name="connsiteX44" fmla="*/ 3754582 w 8022465"/>
                <a:gd name="connsiteY44" fmla="*/ 180109 h 2673927"/>
                <a:gd name="connsiteX45" fmla="*/ 4003964 w 8022465"/>
                <a:gd name="connsiteY45" fmla="*/ 193963 h 2673927"/>
                <a:gd name="connsiteX46" fmla="*/ 4128655 w 8022465"/>
                <a:gd name="connsiteY46" fmla="*/ 221672 h 2673927"/>
                <a:gd name="connsiteX47" fmla="*/ 4211782 w 8022465"/>
                <a:gd name="connsiteY47" fmla="*/ 249382 h 2673927"/>
                <a:gd name="connsiteX48" fmla="*/ 4294909 w 8022465"/>
                <a:gd name="connsiteY48" fmla="*/ 263236 h 2673927"/>
                <a:gd name="connsiteX49" fmla="*/ 4391891 w 8022465"/>
                <a:gd name="connsiteY49" fmla="*/ 290945 h 2673927"/>
                <a:gd name="connsiteX50" fmla="*/ 4447309 w 8022465"/>
                <a:gd name="connsiteY50" fmla="*/ 304800 h 2673927"/>
                <a:gd name="connsiteX51" fmla="*/ 4530437 w 8022465"/>
                <a:gd name="connsiteY51" fmla="*/ 332509 h 2673927"/>
                <a:gd name="connsiteX52" fmla="*/ 4572000 w 8022465"/>
                <a:gd name="connsiteY52" fmla="*/ 374072 h 2673927"/>
                <a:gd name="connsiteX53" fmla="*/ 4641273 w 8022465"/>
                <a:gd name="connsiteY53" fmla="*/ 498763 h 2673927"/>
                <a:gd name="connsiteX54" fmla="*/ 4696691 w 8022465"/>
                <a:gd name="connsiteY54" fmla="*/ 526472 h 2673927"/>
                <a:gd name="connsiteX55" fmla="*/ 4724400 w 8022465"/>
                <a:gd name="connsiteY55" fmla="*/ 554182 h 2673927"/>
                <a:gd name="connsiteX56" fmla="*/ 4807527 w 8022465"/>
                <a:gd name="connsiteY56" fmla="*/ 609600 h 2673927"/>
                <a:gd name="connsiteX57" fmla="*/ 4876800 w 8022465"/>
                <a:gd name="connsiteY57" fmla="*/ 665018 h 2673927"/>
                <a:gd name="connsiteX58" fmla="*/ 4862946 w 8022465"/>
                <a:gd name="connsiteY58" fmla="*/ 886691 h 2673927"/>
                <a:gd name="connsiteX59" fmla="*/ 4835237 w 8022465"/>
                <a:gd name="connsiteY59" fmla="*/ 1011382 h 2673927"/>
                <a:gd name="connsiteX60" fmla="*/ 4793673 w 8022465"/>
                <a:gd name="connsiteY60" fmla="*/ 1163782 h 2673927"/>
                <a:gd name="connsiteX61" fmla="*/ 4779818 w 8022465"/>
                <a:gd name="connsiteY61" fmla="*/ 1205345 h 2673927"/>
                <a:gd name="connsiteX62" fmla="*/ 4765964 w 8022465"/>
                <a:gd name="connsiteY62" fmla="*/ 1246909 h 2673927"/>
                <a:gd name="connsiteX63" fmla="*/ 4710546 w 8022465"/>
                <a:gd name="connsiteY63" fmla="*/ 1330036 h 2673927"/>
                <a:gd name="connsiteX64" fmla="*/ 4682837 w 8022465"/>
                <a:gd name="connsiteY64" fmla="*/ 1371600 h 2673927"/>
                <a:gd name="connsiteX65" fmla="*/ 4613564 w 8022465"/>
                <a:gd name="connsiteY65" fmla="*/ 1427018 h 2673927"/>
                <a:gd name="connsiteX66" fmla="*/ 4516582 w 8022465"/>
                <a:gd name="connsiteY66" fmla="*/ 1496291 h 2673927"/>
                <a:gd name="connsiteX67" fmla="*/ 4433455 w 8022465"/>
                <a:gd name="connsiteY67" fmla="*/ 1579418 h 2673927"/>
                <a:gd name="connsiteX68" fmla="*/ 4378037 w 8022465"/>
                <a:gd name="connsiteY68" fmla="*/ 1634836 h 2673927"/>
                <a:gd name="connsiteX69" fmla="*/ 4322618 w 8022465"/>
                <a:gd name="connsiteY69" fmla="*/ 1717963 h 2673927"/>
                <a:gd name="connsiteX70" fmla="*/ 4308764 w 8022465"/>
                <a:gd name="connsiteY70" fmla="*/ 1759527 h 2673927"/>
                <a:gd name="connsiteX71" fmla="*/ 4281055 w 8022465"/>
                <a:gd name="connsiteY71" fmla="*/ 1801091 h 2673927"/>
                <a:gd name="connsiteX72" fmla="*/ 4336473 w 8022465"/>
                <a:gd name="connsiteY72" fmla="*/ 1911927 h 2673927"/>
                <a:gd name="connsiteX73" fmla="*/ 4364182 w 8022465"/>
                <a:gd name="connsiteY73" fmla="*/ 1953491 h 2673927"/>
                <a:gd name="connsiteX74" fmla="*/ 4461164 w 8022465"/>
                <a:gd name="connsiteY74" fmla="*/ 1995054 h 2673927"/>
                <a:gd name="connsiteX75" fmla="*/ 4627418 w 8022465"/>
                <a:gd name="connsiteY75" fmla="*/ 2022763 h 2673927"/>
                <a:gd name="connsiteX76" fmla="*/ 4987637 w 8022465"/>
                <a:gd name="connsiteY76" fmla="*/ 2008909 h 2673927"/>
                <a:gd name="connsiteX77" fmla="*/ 5112327 w 8022465"/>
                <a:gd name="connsiteY77" fmla="*/ 1995054 h 2673927"/>
                <a:gd name="connsiteX78" fmla="*/ 5347855 w 8022465"/>
                <a:gd name="connsiteY78" fmla="*/ 1967345 h 2673927"/>
                <a:gd name="connsiteX79" fmla="*/ 5403273 w 8022465"/>
                <a:gd name="connsiteY79" fmla="*/ 1953491 h 2673927"/>
                <a:gd name="connsiteX80" fmla="*/ 5444837 w 8022465"/>
                <a:gd name="connsiteY80" fmla="*/ 1939636 h 2673927"/>
                <a:gd name="connsiteX81" fmla="*/ 5541818 w 8022465"/>
                <a:gd name="connsiteY81" fmla="*/ 1925782 h 2673927"/>
                <a:gd name="connsiteX82" fmla="*/ 5652655 w 8022465"/>
                <a:gd name="connsiteY82" fmla="*/ 1870363 h 2673927"/>
                <a:gd name="connsiteX83" fmla="*/ 5708073 w 8022465"/>
                <a:gd name="connsiteY83" fmla="*/ 1842654 h 2673927"/>
                <a:gd name="connsiteX84" fmla="*/ 5805055 w 8022465"/>
                <a:gd name="connsiteY84" fmla="*/ 1759527 h 2673927"/>
                <a:gd name="connsiteX85" fmla="*/ 5846618 w 8022465"/>
                <a:gd name="connsiteY85" fmla="*/ 1731818 h 2673927"/>
                <a:gd name="connsiteX86" fmla="*/ 5902037 w 8022465"/>
                <a:gd name="connsiteY86" fmla="*/ 1648691 h 2673927"/>
                <a:gd name="connsiteX87" fmla="*/ 5999018 w 8022465"/>
                <a:gd name="connsiteY87" fmla="*/ 1496291 h 2673927"/>
                <a:gd name="connsiteX88" fmla="*/ 6040582 w 8022465"/>
                <a:gd name="connsiteY88" fmla="*/ 1399309 h 2673927"/>
                <a:gd name="connsiteX89" fmla="*/ 6054437 w 8022465"/>
                <a:gd name="connsiteY89" fmla="*/ 1343891 h 2673927"/>
                <a:gd name="connsiteX90" fmla="*/ 6096000 w 8022465"/>
                <a:gd name="connsiteY90" fmla="*/ 1246909 h 2673927"/>
                <a:gd name="connsiteX91" fmla="*/ 6109855 w 8022465"/>
                <a:gd name="connsiteY91" fmla="*/ 1177636 h 2673927"/>
                <a:gd name="connsiteX92" fmla="*/ 6137564 w 8022465"/>
                <a:gd name="connsiteY92" fmla="*/ 1066800 h 2673927"/>
                <a:gd name="connsiteX93" fmla="*/ 6179127 w 8022465"/>
                <a:gd name="connsiteY93" fmla="*/ 872836 h 2673927"/>
                <a:gd name="connsiteX94" fmla="*/ 6206837 w 8022465"/>
                <a:gd name="connsiteY94" fmla="*/ 581891 h 2673927"/>
                <a:gd name="connsiteX95" fmla="*/ 6220691 w 8022465"/>
                <a:gd name="connsiteY95" fmla="*/ 540327 h 2673927"/>
                <a:gd name="connsiteX96" fmla="*/ 6289964 w 8022465"/>
                <a:gd name="connsiteY96" fmla="*/ 471054 h 2673927"/>
                <a:gd name="connsiteX97" fmla="*/ 6373091 w 8022465"/>
                <a:gd name="connsiteY97" fmla="*/ 443345 h 2673927"/>
                <a:gd name="connsiteX98" fmla="*/ 6608618 w 8022465"/>
                <a:gd name="connsiteY98" fmla="*/ 457200 h 2673927"/>
                <a:gd name="connsiteX99" fmla="*/ 6553200 w 8022465"/>
                <a:gd name="connsiteY99" fmla="*/ 443345 h 2673927"/>
                <a:gd name="connsiteX100" fmla="*/ 6511637 w 8022465"/>
                <a:gd name="connsiteY100" fmla="*/ 429491 h 2673927"/>
                <a:gd name="connsiteX101" fmla="*/ 6580909 w 8022465"/>
                <a:gd name="connsiteY101" fmla="*/ 512618 h 2673927"/>
                <a:gd name="connsiteX102" fmla="*/ 6608618 w 8022465"/>
                <a:gd name="connsiteY102" fmla="*/ 554182 h 2673927"/>
                <a:gd name="connsiteX103" fmla="*/ 6719455 w 8022465"/>
                <a:gd name="connsiteY103" fmla="*/ 665018 h 2673927"/>
                <a:gd name="connsiteX104" fmla="*/ 6761018 w 8022465"/>
                <a:gd name="connsiteY104" fmla="*/ 706582 h 2673927"/>
                <a:gd name="connsiteX105" fmla="*/ 6816437 w 8022465"/>
                <a:gd name="connsiteY105" fmla="*/ 734291 h 2673927"/>
                <a:gd name="connsiteX106" fmla="*/ 6899564 w 8022465"/>
                <a:gd name="connsiteY106" fmla="*/ 789709 h 2673927"/>
                <a:gd name="connsiteX107" fmla="*/ 6982691 w 8022465"/>
                <a:gd name="connsiteY107" fmla="*/ 803563 h 2673927"/>
                <a:gd name="connsiteX108" fmla="*/ 7010400 w 8022465"/>
                <a:gd name="connsiteY108" fmla="*/ 858982 h 2673927"/>
                <a:gd name="connsiteX109" fmla="*/ 7038109 w 8022465"/>
                <a:gd name="connsiteY109" fmla="*/ 900545 h 2673927"/>
                <a:gd name="connsiteX110" fmla="*/ 7051964 w 8022465"/>
                <a:gd name="connsiteY110" fmla="*/ 858982 h 2673927"/>
                <a:gd name="connsiteX111" fmla="*/ 7065818 w 8022465"/>
                <a:gd name="connsiteY111" fmla="*/ 775854 h 2673927"/>
                <a:gd name="connsiteX112" fmla="*/ 7606146 w 8022465"/>
                <a:gd name="connsiteY112" fmla="*/ 55418 h 2673927"/>
                <a:gd name="connsiteX113" fmla="*/ 7758546 w 8022465"/>
                <a:gd name="connsiteY113" fmla="*/ 83127 h 2673927"/>
                <a:gd name="connsiteX114" fmla="*/ 7883237 w 8022465"/>
                <a:gd name="connsiteY114" fmla="*/ 124691 h 2673927"/>
                <a:gd name="connsiteX115" fmla="*/ 7924800 w 8022465"/>
                <a:gd name="connsiteY115" fmla="*/ 138545 h 2673927"/>
                <a:gd name="connsiteX116" fmla="*/ 7966364 w 8022465"/>
                <a:gd name="connsiteY116" fmla="*/ 166254 h 2673927"/>
                <a:gd name="connsiteX117" fmla="*/ 7994073 w 8022465"/>
                <a:gd name="connsiteY117" fmla="*/ 290945 h 2673927"/>
                <a:gd name="connsiteX118" fmla="*/ 8021782 w 8022465"/>
                <a:gd name="connsiteY118" fmla="*/ 581891 h 2673927"/>
                <a:gd name="connsiteX119" fmla="*/ 8021782 w 8022465"/>
                <a:gd name="connsiteY119" fmla="*/ 665018 h 2673927"/>
                <a:gd name="connsiteX120" fmla="*/ 7980218 w 8022465"/>
                <a:gd name="connsiteY120" fmla="*/ 2673927 h 2673927"/>
                <a:gd name="connsiteX121" fmla="*/ 69273 w 8022465"/>
                <a:gd name="connsiteY121" fmla="*/ 2646218 h 2673927"/>
                <a:gd name="connsiteX122" fmla="*/ 0 w 8022465"/>
                <a:gd name="connsiteY122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537855 w 8022465"/>
                <a:gd name="connsiteY11" fmla="*/ 0 h 2673927"/>
                <a:gd name="connsiteX12" fmla="*/ 2064327 w 8022465"/>
                <a:gd name="connsiteY12" fmla="*/ 13854 h 2673927"/>
                <a:gd name="connsiteX13" fmla="*/ 2161309 w 8022465"/>
                <a:gd name="connsiteY13" fmla="*/ 27709 h 2673927"/>
                <a:gd name="connsiteX14" fmla="*/ 2299855 w 8022465"/>
                <a:gd name="connsiteY14" fmla="*/ 55418 h 2673927"/>
                <a:gd name="connsiteX15" fmla="*/ 2382982 w 8022465"/>
                <a:gd name="connsiteY15" fmla="*/ 96982 h 2673927"/>
                <a:gd name="connsiteX16" fmla="*/ 2493818 w 8022465"/>
                <a:gd name="connsiteY16" fmla="*/ 207818 h 2673927"/>
                <a:gd name="connsiteX17" fmla="*/ 2527782 w 8022465"/>
                <a:gd name="connsiteY17" fmla="*/ 354729 h 2673927"/>
                <a:gd name="connsiteX18" fmla="*/ 2493818 w 8022465"/>
                <a:gd name="connsiteY18" fmla="*/ 512618 h 2673927"/>
                <a:gd name="connsiteX19" fmla="*/ 2438400 w 8022465"/>
                <a:gd name="connsiteY19" fmla="*/ 609600 h 2673927"/>
                <a:gd name="connsiteX20" fmla="*/ 2341418 w 8022465"/>
                <a:gd name="connsiteY20" fmla="*/ 720436 h 2673927"/>
                <a:gd name="connsiteX21" fmla="*/ 2244437 w 8022465"/>
                <a:gd name="connsiteY21" fmla="*/ 803563 h 2673927"/>
                <a:gd name="connsiteX22" fmla="*/ 2175164 w 8022465"/>
                <a:gd name="connsiteY22" fmla="*/ 928254 h 2673927"/>
                <a:gd name="connsiteX23" fmla="*/ 2189018 w 8022465"/>
                <a:gd name="connsiteY23" fmla="*/ 1025236 h 2673927"/>
                <a:gd name="connsiteX24" fmla="*/ 2382982 w 8022465"/>
                <a:gd name="connsiteY24" fmla="*/ 1122218 h 2673927"/>
                <a:gd name="connsiteX25" fmla="*/ 2479964 w 8022465"/>
                <a:gd name="connsiteY25" fmla="*/ 1163782 h 2673927"/>
                <a:gd name="connsiteX26" fmla="*/ 2549237 w 8022465"/>
                <a:gd name="connsiteY26" fmla="*/ 1177636 h 2673927"/>
                <a:gd name="connsiteX27" fmla="*/ 2590800 w 8022465"/>
                <a:gd name="connsiteY27" fmla="*/ 1191491 h 2673927"/>
                <a:gd name="connsiteX28" fmla="*/ 2757055 w 8022465"/>
                <a:gd name="connsiteY28" fmla="*/ 1219200 h 2673927"/>
                <a:gd name="connsiteX29" fmla="*/ 3962400 w 8022465"/>
                <a:gd name="connsiteY29" fmla="*/ 1205345 h 2673927"/>
                <a:gd name="connsiteX30" fmla="*/ 4087091 w 8022465"/>
                <a:gd name="connsiteY30" fmla="*/ 1149927 h 2673927"/>
                <a:gd name="connsiteX31" fmla="*/ 4114800 w 8022465"/>
                <a:gd name="connsiteY31" fmla="*/ 1108363 h 2673927"/>
                <a:gd name="connsiteX32" fmla="*/ 4059382 w 8022465"/>
                <a:gd name="connsiteY32" fmla="*/ 997527 h 2673927"/>
                <a:gd name="connsiteX33" fmla="*/ 4031673 w 8022465"/>
                <a:gd name="connsiteY33" fmla="*/ 955963 h 2673927"/>
                <a:gd name="connsiteX34" fmla="*/ 3893127 w 8022465"/>
                <a:gd name="connsiteY34" fmla="*/ 831272 h 2673927"/>
                <a:gd name="connsiteX35" fmla="*/ 3810000 w 8022465"/>
                <a:gd name="connsiteY35" fmla="*/ 775854 h 2673927"/>
                <a:gd name="connsiteX36" fmla="*/ 3754582 w 8022465"/>
                <a:gd name="connsiteY36" fmla="*/ 748145 h 2673927"/>
                <a:gd name="connsiteX37" fmla="*/ 3713018 w 8022465"/>
                <a:gd name="connsiteY37" fmla="*/ 720436 h 2673927"/>
                <a:gd name="connsiteX38" fmla="*/ 3616037 w 8022465"/>
                <a:gd name="connsiteY38" fmla="*/ 678872 h 2673927"/>
                <a:gd name="connsiteX39" fmla="*/ 3532909 w 8022465"/>
                <a:gd name="connsiteY39" fmla="*/ 568036 h 2673927"/>
                <a:gd name="connsiteX40" fmla="*/ 3505200 w 8022465"/>
                <a:gd name="connsiteY40" fmla="*/ 526472 h 2673927"/>
                <a:gd name="connsiteX41" fmla="*/ 3491346 w 8022465"/>
                <a:gd name="connsiteY41" fmla="*/ 484909 h 2673927"/>
                <a:gd name="connsiteX42" fmla="*/ 3532909 w 8022465"/>
                <a:gd name="connsiteY42" fmla="*/ 304800 h 2673927"/>
                <a:gd name="connsiteX43" fmla="*/ 3616037 w 8022465"/>
                <a:gd name="connsiteY43" fmla="*/ 221672 h 2673927"/>
                <a:gd name="connsiteX44" fmla="*/ 3754582 w 8022465"/>
                <a:gd name="connsiteY44" fmla="*/ 180109 h 2673927"/>
                <a:gd name="connsiteX45" fmla="*/ 4003964 w 8022465"/>
                <a:gd name="connsiteY45" fmla="*/ 193963 h 2673927"/>
                <a:gd name="connsiteX46" fmla="*/ 4128655 w 8022465"/>
                <a:gd name="connsiteY46" fmla="*/ 221672 h 2673927"/>
                <a:gd name="connsiteX47" fmla="*/ 4211782 w 8022465"/>
                <a:gd name="connsiteY47" fmla="*/ 249382 h 2673927"/>
                <a:gd name="connsiteX48" fmla="*/ 4294909 w 8022465"/>
                <a:gd name="connsiteY48" fmla="*/ 263236 h 2673927"/>
                <a:gd name="connsiteX49" fmla="*/ 4391891 w 8022465"/>
                <a:gd name="connsiteY49" fmla="*/ 290945 h 2673927"/>
                <a:gd name="connsiteX50" fmla="*/ 4447309 w 8022465"/>
                <a:gd name="connsiteY50" fmla="*/ 304800 h 2673927"/>
                <a:gd name="connsiteX51" fmla="*/ 4530437 w 8022465"/>
                <a:gd name="connsiteY51" fmla="*/ 332509 h 2673927"/>
                <a:gd name="connsiteX52" fmla="*/ 4572000 w 8022465"/>
                <a:gd name="connsiteY52" fmla="*/ 374072 h 2673927"/>
                <a:gd name="connsiteX53" fmla="*/ 4641273 w 8022465"/>
                <a:gd name="connsiteY53" fmla="*/ 498763 h 2673927"/>
                <a:gd name="connsiteX54" fmla="*/ 4696691 w 8022465"/>
                <a:gd name="connsiteY54" fmla="*/ 526472 h 2673927"/>
                <a:gd name="connsiteX55" fmla="*/ 4724400 w 8022465"/>
                <a:gd name="connsiteY55" fmla="*/ 554182 h 2673927"/>
                <a:gd name="connsiteX56" fmla="*/ 4807527 w 8022465"/>
                <a:gd name="connsiteY56" fmla="*/ 609600 h 2673927"/>
                <a:gd name="connsiteX57" fmla="*/ 4876800 w 8022465"/>
                <a:gd name="connsiteY57" fmla="*/ 665018 h 2673927"/>
                <a:gd name="connsiteX58" fmla="*/ 4862946 w 8022465"/>
                <a:gd name="connsiteY58" fmla="*/ 886691 h 2673927"/>
                <a:gd name="connsiteX59" fmla="*/ 4835237 w 8022465"/>
                <a:gd name="connsiteY59" fmla="*/ 1011382 h 2673927"/>
                <a:gd name="connsiteX60" fmla="*/ 4793673 w 8022465"/>
                <a:gd name="connsiteY60" fmla="*/ 1163782 h 2673927"/>
                <a:gd name="connsiteX61" fmla="*/ 4779818 w 8022465"/>
                <a:gd name="connsiteY61" fmla="*/ 1205345 h 2673927"/>
                <a:gd name="connsiteX62" fmla="*/ 4765964 w 8022465"/>
                <a:gd name="connsiteY62" fmla="*/ 1246909 h 2673927"/>
                <a:gd name="connsiteX63" fmla="*/ 4710546 w 8022465"/>
                <a:gd name="connsiteY63" fmla="*/ 1330036 h 2673927"/>
                <a:gd name="connsiteX64" fmla="*/ 4682837 w 8022465"/>
                <a:gd name="connsiteY64" fmla="*/ 1371600 h 2673927"/>
                <a:gd name="connsiteX65" fmla="*/ 4613564 w 8022465"/>
                <a:gd name="connsiteY65" fmla="*/ 1427018 h 2673927"/>
                <a:gd name="connsiteX66" fmla="*/ 4516582 w 8022465"/>
                <a:gd name="connsiteY66" fmla="*/ 1496291 h 2673927"/>
                <a:gd name="connsiteX67" fmla="*/ 4433455 w 8022465"/>
                <a:gd name="connsiteY67" fmla="*/ 1579418 h 2673927"/>
                <a:gd name="connsiteX68" fmla="*/ 4378037 w 8022465"/>
                <a:gd name="connsiteY68" fmla="*/ 1634836 h 2673927"/>
                <a:gd name="connsiteX69" fmla="*/ 4322618 w 8022465"/>
                <a:gd name="connsiteY69" fmla="*/ 1717963 h 2673927"/>
                <a:gd name="connsiteX70" fmla="*/ 4308764 w 8022465"/>
                <a:gd name="connsiteY70" fmla="*/ 1759527 h 2673927"/>
                <a:gd name="connsiteX71" fmla="*/ 4281055 w 8022465"/>
                <a:gd name="connsiteY71" fmla="*/ 1801091 h 2673927"/>
                <a:gd name="connsiteX72" fmla="*/ 4336473 w 8022465"/>
                <a:gd name="connsiteY72" fmla="*/ 1911927 h 2673927"/>
                <a:gd name="connsiteX73" fmla="*/ 4364182 w 8022465"/>
                <a:gd name="connsiteY73" fmla="*/ 1953491 h 2673927"/>
                <a:gd name="connsiteX74" fmla="*/ 4461164 w 8022465"/>
                <a:gd name="connsiteY74" fmla="*/ 1995054 h 2673927"/>
                <a:gd name="connsiteX75" fmla="*/ 4627418 w 8022465"/>
                <a:gd name="connsiteY75" fmla="*/ 2022763 h 2673927"/>
                <a:gd name="connsiteX76" fmla="*/ 4987637 w 8022465"/>
                <a:gd name="connsiteY76" fmla="*/ 2008909 h 2673927"/>
                <a:gd name="connsiteX77" fmla="*/ 5112327 w 8022465"/>
                <a:gd name="connsiteY77" fmla="*/ 1995054 h 2673927"/>
                <a:gd name="connsiteX78" fmla="*/ 5347855 w 8022465"/>
                <a:gd name="connsiteY78" fmla="*/ 1967345 h 2673927"/>
                <a:gd name="connsiteX79" fmla="*/ 5403273 w 8022465"/>
                <a:gd name="connsiteY79" fmla="*/ 1953491 h 2673927"/>
                <a:gd name="connsiteX80" fmla="*/ 5444837 w 8022465"/>
                <a:gd name="connsiteY80" fmla="*/ 1939636 h 2673927"/>
                <a:gd name="connsiteX81" fmla="*/ 5541818 w 8022465"/>
                <a:gd name="connsiteY81" fmla="*/ 1925782 h 2673927"/>
                <a:gd name="connsiteX82" fmla="*/ 5652655 w 8022465"/>
                <a:gd name="connsiteY82" fmla="*/ 1870363 h 2673927"/>
                <a:gd name="connsiteX83" fmla="*/ 5708073 w 8022465"/>
                <a:gd name="connsiteY83" fmla="*/ 1842654 h 2673927"/>
                <a:gd name="connsiteX84" fmla="*/ 5805055 w 8022465"/>
                <a:gd name="connsiteY84" fmla="*/ 1759527 h 2673927"/>
                <a:gd name="connsiteX85" fmla="*/ 5846618 w 8022465"/>
                <a:gd name="connsiteY85" fmla="*/ 1731818 h 2673927"/>
                <a:gd name="connsiteX86" fmla="*/ 5902037 w 8022465"/>
                <a:gd name="connsiteY86" fmla="*/ 1648691 h 2673927"/>
                <a:gd name="connsiteX87" fmla="*/ 5999018 w 8022465"/>
                <a:gd name="connsiteY87" fmla="*/ 1496291 h 2673927"/>
                <a:gd name="connsiteX88" fmla="*/ 6040582 w 8022465"/>
                <a:gd name="connsiteY88" fmla="*/ 1399309 h 2673927"/>
                <a:gd name="connsiteX89" fmla="*/ 6054437 w 8022465"/>
                <a:gd name="connsiteY89" fmla="*/ 1343891 h 2673927"/>
                <a:gd name="connsiteX90" fmla="*/ 6096000 w 8022465"/>
                <a:gd name="connsiteY90" fmla="*/ 1246909 h 2673927"/>
                <a:gd name="connsiteX91" fmla="*/ 6109855 w 8022465"/>
                <a:gd name="connsiteY91" fmla="*/ 1177636 h 2673927"/>
                <a:gd name="connsiteX92" fmla="*/ 6137564 w 8022465"/>
                <a:gd name="connsiteY92" fmla="*/ 1066800 h 2673927"/>
                <a:gd name="connsiteX93" fmla="*/ 6179127 w 8022465"/>
                <a:gd name="connsiteY93" fmla="*/ 872836 h 2673927"/>
                <a:gd name="connsiteX94" fmla="*/ 6206837 w 8022465"/>
                <a:gd name="connsiteY94" fmla="*/ 581891 h 2673927"/>
                <a:gd name="connsiteX95" fmla="*/ 6220691 w 8022465"/>
                <a:gd name="connsiteY95" fmla="*/ 540327 h 2673927"/>
                <a:gd name="connsiteX96" fmla="*/ 6289964 w 8022465"/>
                <a:gd name="connsiteY96" fmla="*/ 471054 h 2673927"/>
                <a:gd name="connsiteX97" fmla="*/ 6373091 w 8022465"/>
                <a:gd name="connsiteY97" fmla="*/ 443345 h 2673927"/>
                <a:gd name="connsiteX98" fmla="*/ 6608618 w 8022465"/>
                <a:gd name="connsiteY98" fmla="*/ 457200 h 2673927"/>
                <a:gd name="connsiteX99" fmla="*/ 6553200 w 8022465"/>
                <a:gd name="connsiteY99" fmla="*/ 443345 h 2673927"/>
                <a:gd name="connsiteX100" fmla="*/ 6511637 w 8022465"/>
                <a:gd name="connsiteY100" fmla="*/ 429491 h 2673927"/>
                <a:gd name="connsiteX101" fmla="*/ 6580909 w 8022465"/>
                <a:gd name="connsiteY101" fmla="*/ 512618 h 2673927"/>
                <a:gd name="connsiteX102" fmla="*/ 6608618 w 8022465"/>
                <a:gd name="connsiteY102" fmla="*/ 554182 h 2673927"/>
                <a:gd name="connsiteX103" fmla="*/ 6719455 w 8022465"/>
                <a:gd name="connsiteY103" fmla="*/ 665018 h 2673927"/>
                <a:gd name="connsiteX104" fmla="*/ 6761018 w 8022465"/>
                <a:gd name="connsiteY104" fmla="*/ 706582 h 2673927"/>
                <a:gd name="connsiteX105" fmla="*/ 6816437 w 8022465"/>
                <a:gd name="connsiteY105" fmla="*/ 734291 h 2673927"/>
                <a:gd name="connsiteX106" fmla="*/ 6899564 w 8022465"/>
                <a:gd name="connsiteY106" fmla="*/ 789709 h 2673927"/>
                <a:gd name="connsiteX107" fmla="*/ 6982691 w 8022465"/>
                <a:gd name="connsiteY107" fmla="*/ 803563 h 2673927"/>
                <a:gd name="connsiteX108" fmla="*/ 7010400 w 8022465"/>
                <a:gd name="connsiteY108" fmla="*/ 858982 h 2673927"/>
                <a:gd name="connsiteX109" fmla="*/ 7038109 w 8022465"/>
                <a:gd name="connsiteY109" fmla="*/ 900545 h 2673927"/>
                <a:gd name="connsiteX110" fmla="*/ 7051964 w 8022465"/>
                <a:gd name="connsiteY110" fmla="*/ 858982 h 2673927"/>
                <a:gd name="connsiteX111" fmla="*/ 7065818 w 8022465"/>
                <a:gd name="connsiteY111" fmla="*/ 775854 h 2673927"/>
                <a:gd name="connsiteX112" fmla="*/ 7606146 w 8022465"/>
                <a:gd name="connsiteY112" fmla="*/ 55418 h 2673927"/>
                <a:gd name="connsiteX113" fmla="*/ 7758546 w 8022465"/>
                <a:gd name="connsiteY113" fmla="*/ 83127 h 2673927"/>
                <a:gd name="connsiteX114" fmla="*/ 7883237 w 8022465"/>
                <a:gd name="connsiteY114" fmla="*/ 124691 h 2673927"/>
                <a:gd name="connsiteX115" fmla="*/ 7924800 w 8022465"/>
                <a:gd name="connsiteY115" fmla="*/ 138545 h 2673927"/>
                <a:gd name="connsiteX116" fmla="*/ 7966364 w 8022465"/>
                <a:gd name="connsiteY116" fmla="*/ 166254 h 2673927"/>
                <a:gd name="connsiteX117" fmla="*/ 7994073 w 8022465"/>
                <a:gd name="connsiteY117" fmla="*/ 290945 h 2673927"/>
                <a:gd name="connsiteX118" fmla="*/ 8021782 w 8022465"/>
                <a:gd name="connsiteY118" fmla="*/ 581891 h 2673927"/>
                <a:gd name="connsiteX119" fmla="*/ 8021782 w 8022465"/>
                <a:gd name="connsiteY119" fmla="*/ 665018 h 2673927"/>
                <a:gd name="connsiteX120" fmla="*/ 7980218 w 8022465"/>
                <a:gd name="connsiteY120" fmla="*/ 2673927 h 2673927"/>
                <a:gd name="connsiteX121" fmla="*/ 69273 w 8022465"/>
                <a:gd name="connsiteY121" fmla="*/ 2646218 h 2673927"/>
                <a:gd name="connsiteX122" fmla="*/ 0 w 8022465"/>
                <a:gd name="connsiteY122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537855 w 8022465"/>
                <a:gd name="connsiteY11" fmla="*/ 0 h 2673927"/>
                <a:gd name="connsiteX12" fmla="*/ 2064327 w 8022465"/>
                <a:gd name="connsiteY12" fmla="*/ 13854 h 2673927"/>
                <a:gd name="connsiteX13" fmla="*/ 2161309 w 8022465"/>
                <a:gd name="connsiteY13" fmla="*/ 27709 h 2673927"/>
                <a:gd name="connsiteX14" fmla="*/ 2299855 w 8022465"/>
                <a:gd name="connsiteY14" fmla="*/ 55418 h 2673927"/>
                <a:gd name="connsiteX15" fmla="*/ 2382982 w 8022465"/>
                <a:gd name="connsiteY15" fmla="*/ 96982 h 2673927"/>
                <a:gd name="connsiteX16" fmla="*/ 2493818 w 8022465"/>
                <a:gd name="connsiteY16" fmla="*/ 207818 h 2673927"/>
                <a:gd name="connsiteX17" fmla="*/ 2527782 w 8022465"/>
                <a:gd name="connsiteY17" fmla="*/ 354729 h 2673927"/>
                <a:gd name="connsiteX18" fmla="*/ 2493818 w 8022465"/>
                <a:gd name="connsiteY18" fmla="*/ 512618 h 2673927"/>
                <a:gd name="connsiteX19" fmla="*/ 2438400 w 8022465"/>
                <a:gd name="connsiteY19" fmla="*/ 609600 h 2673927"/>
                <a:gd name="connsiteX20" fmla="*/ 2341418 w 8022465"/>
                <a:gd name="connsiteY20" fmla="*/ 720436 h 2673927"/>
                <a:gd name="connsiteX21" fmla="*/ 2244437 w 8022465"/>
                <a:gd name="connsiteY21" fmla="*/ 803563 h 2673927"/>
                <a:gd name="connsiteX22" fmla="*/ 2175164 w 8022465"/>
                <a:gd name="connsiteY22" fmla="*/ 928254 h 2673927"/>
                <a:gd name="connsiteX23" fmla="*/ 2189018 w 8022465"/>
                <a:gd name="connsiteY23" fmla="*/ 1025236 h 2673927"/>
                <a:gd name="connsiteX24" fmla="*/ 2362873 w 8022465"/>
                <a:gd name="connsiteY24" fmla="*/ 1130844 h 2673927"/>
                <a:gd name="connsiteX25" fmla="*/ 2479964 w 8022465"/>
                <a:gd name="connsiteY25" fmla="*/ 1163782 h 2673927"/>
                <a:gd name="connsiteX26" fmla="*/ 2549237 w 8022465"/>
                <a:gd name="connsiteY26" fmla="*/ 1177636 h 2673927"/>
                <a:gd name="connsiteX27" fmla="*/ 2590800 w 8022465"/>
                <a:gd name="connsiteY27" fmla="*/ 1191491 h 2673927"/>
                <a:gd name="connsiteX28" fmla="*/ 2757055 w 8022465"/>
                <a:gd name="connsiteY28" fmla="*/ 1219200 h 2673927"/>
                <a:gd name="connsiteX29" fmla="*/ 3962400 w 8022465"/>
                <a:gd name="connsiteY29" fmla="*/ 1205345 h 2673927"/>
                <a:gd name="connsiteX30" fmla="*/ 4087091 w 8022465"/>
                <a:gd name="connsiteY30" fmla="*/ 1149927 h 2673927"/>
                <a:gd name="connsiteX31" fmla="*/ 4114800 w 8022465"/>
                <a:gd name="connsiteY31" fmla="*/ 1108363 h 2673927"/>
                <a:gd name="connsiteX32" fmla="*/ 4059382 w 8022465"/>
                <a:gd name="connsiteY32" fmla="*/ 997527 h 2673927"/>
                <a:gd name="connsiteX33" fmla="*/ 4031673 w 8022465"/>
                <a:gd name="connsiteY33" fmla="*/ 955963 h 2673927"/>
                <a:gd name="connsiteX34" fmla="*/ 3893127 w 8022465"/>
                <a:gd name="connsiteY34" fmla="*/ 831272 h 2673927"/>
                <a:gd name="connsiteX35" fmla="*/ 3810000 w 8022465"/>
                <a:gd name="connsiteY35" fmla="*/ 775854 h 2673927"/>
                <a:gd name="connsiteX36" fmla="*/ 3754582 w 8022465"/>
                <a:gd name="connsiteY36" fmla="*/ 748145 h 2673927"/>
                <a:gd name="connsiteX37" fmla="*/ 3713018 w 8022465"/>
                <a:gd name="connsiteY37" fmla="*/ 720436 h 2673927"/>
                <a:gd name="connsiteX38" fmla="*/ 3616037 w 8022465"/>
                <a:gd name="connsiteY38" fmla="*/ 678872 h 2673927"/>
                <a:gd name="connsiteX39" fmla="*/ 3532909 w 8022465"/>
                <a:gd name="connsiteY39" fmla="*/ 568036 h 2673927"/>
                <a:gd name="connsiteX40" fmla="*/ 3505200 w 8022465"/>
                <a:gd name="connsiteY40" fmla="*/ 526472 h 2673927"/>
                <a:gd name="connsiteX41" fmla="*/ 3491346 w 8022465"/>
                <a:gd name="connsiteY41" fmla="*/ 484909 h 2673927"/>
                <a:gd name="connsiteX42" fmla="*/ 3532909 w 8022465"/>
                <a:gd name="connsiteY42" fmla="*/ 304800 h 2673927"/>
                <a:gd name="connsiteX43" fmla="*/ 3616037 w 8022465"/>
                <a:gd name="connsiteY43" fmla="*/ 221672 h 2673927"/>
                <a:gd name="connsiteX44" fmla="*/ 3754582 w 8022465"/>
                <a:gd name="connsiteY44" fmla="*/ 180109 h 2673927"/>
                <a:gd name="connsiteX45" fmla="*/ 4003964 w 8022465"/>
                <a:gd name="connsiteY45" fmla="*/ 193963 h 2673927"/>
                <a:gd name="connsiteX46" fmla="*/ 4128655 w 8022465"/>
                <a:gd name="connsiteY46" fmla="*/ 221672 h 2673927"/>
                <a:gd name="connsiteX47" fmla="*/ 4211782 w 8022465"/>
                <a:gd name="connsiteY47" fmla="*/ 249382 h 2673927"/>
                <a:gd name="connsiteX48" fmla="*/ 4294909 w 8022465"/>
                <a:gd name="connsiteY48" fmla="*/ 263236 h 2673927"/>
                <a:gd name="connsiteX49" fmla="*/ 4391891 w 8022465"/>
                <a:gd name="connsiteY49" fmla="*/ 290945 h 2673927"/>
                <a:gd name="connsiteX50" fmla="*/ 4447309 w 8022465"/>
                <a:gd name="connsiteY50" fmla="*/ 304800 h 2673927"/>
                <a:gd name="connsiteX51" fmla="*/ 4530437 w 8022465"/>
                <a:gd name="connsiteY51" fmla="*/ 332509 h 2673927"/>
                <a:gd name="connsiteX52" fmla="*/ 4572000 w 8022465"/>
                <a:gd name="connsiteY52" fmla="*/ 374072 h 2673927"/>
                <a:gd name="connsiteX53" fmla="*/ 4641273 w 8022465"/>
                <a:gd name="connsiteY53" fmla="*/ 498763 h 2673927"/>
                <a:gd name="connsiteX54" fmla="*/ 4696691 w 8022465"/>
                <a:gd name="connsiteY54" fmla="*/ 526472 h 2673927"/>
                <a:gd name="connsiteX55" fmla="*/ 4724400 w 8022465"/>
                <a:gd name="connsiteY55" fmla="*/ 554182 h 2673927"/>
                <a:gd name="connsiteX56" fmla="*/ 4807527 w 8022465"/>
                <a:gd name="connsiteY56" fmla="*/ 609600 h 2673927"/>
                <a:gd name="connsiteX57" fmla="*/ 4876800 w 8022465"/>
                <a:gd name="connsiteY57" fmla="*/ 665018 h 2673927"/>
                <a:gd name="connsiteX58" fmla="*/ 4862946 w 8022465"/>
                <a:gd name="connsiteY58" fmla="*/ 886691 h 2673927"/>
                <a:gd name="connsiteX59" fmla="*/ 4835237 w 8022465"/>
                <a:gd name="connsiteY59" fmla="*/ 1011382 h 2673927"/>
                <a:gd name="connsiteX60" fmla="*/ 4793673 w 8022465"/>
                <a:gd name="connsiteY60" fmla="*/ 1163782 h 2673927"/>
                <a:gd name="connsiteX61" fmla="*/ 4779818 w 8022465"/>
                <a:gd name="connsiteY61" fmla="*/ 1205345 h 2673927"/>
                <a:gd name="connsiteX62" fmla="*/ 4765964 w 8022465"/>
                <a:gd name="connsiteY62" fmla="*/ 1246909 h 2673927"/>
                <a:gd name="connsiteX63" fmla="*/ 4710546 w 8022465"/>
                <a:gd name="connsiteY63" fmla="*/ 1330036 h 2673927"/>
                <a:gd name="connsiteX64" fmla="*/ 4682837 w 8022465"/>
                <a:gd name="connsiteY64" fmla="*/ 1371600 h 2673927"/>
                <a:gd name="connsiteX65" fmla="*/ 4613564 w 8022465"/>
                <a:gd name="connsiteY65" fmla="*/ 1427018 h 2673927"/>
                <a:gd name="connsiteX66" fmla="*/ 4516582 w 8022465"/>
                <a:gd name="connsiteY66" fmla="*/ 1496291 h 2673927"/>
                <a:gd name="connsiteX67" fmla="*/ 4433455 w 8022465"/>
                <a:gd name="connsiteY67" fmla="*/ 1579418 h 2673927"/>
                <a:gd name="connsiteX68" fmla="*/ 4378037 w 8022465"/>
                <a:gd name="connsiteY68" fmla="*/ 1634836 h 2673927"/>
                <a:gd name="connsiteX69" fmla="*/ 4322618 w 8022465"/>
                <a:gd name="connsiteY69" fmla="*/ 1717963 h 2673927"/>
                <a:gd name="connsiteX70" fmla="*/ 4308764 w 8022465"/>
                <a:gd name="connsiteY70" fmla="*/ 1759527 h 2673927"/>
                <a:gd name="connsiteX71" fmla="*/ 4281055 w 8022465"/>
                <a:gd name="connsiteY71" fmla="*/ 1801091 h 2673927"/>
                <a:gd name="connsiteX72" fmla="*/ 4336473 w 8022465"/>
                <a:gd name="connsiteY72" fmla="*/ 1911927 h 2673927"/>
                <a:gd name="connsiteX73" fmla="*/ 4364182 w 8022465"/>
                <a:gd name="connsiteY73" fmla="*/ 1953491 h 2673927"/>
                <a:gd name="connsiteX74" fmla="*/ 4461164 w 8022465"/>
                <a:gd name="connsiteY74" fmla="*/ 1995054 h 2673927"/>
                <a:gd name="connsiteX75" fmla="*/ 4627418 w 8022465"/>
                <a:gd name="connsiteY75" fmla="*/ 2022763 h 2673927"/>
                <a:gd name="connsiteX76" fmla="*/ 4987637 w 8022465"/>
                <a:gd name="connsiteY76" fmla="*/ 2008909 h 2673927"/>
                <a:gd name="connsiteX77" fmla="*/ 5112327 w 8022465"/>
                <a:gd name="connsiteY77" fmla="*/ 1995054 h 2673927"/>
                <a:gd name="connsiteX78" fmla="*/ 5347855 w 8022465"/>
                <a:gd name="connsiteY78" fmla="*/ 1967345 h 2673927"/>
                <a:gd name="connsiteX79" fmla="*/ 5403273 w 8022465"/>
                <a:gd name="connsiteY79" fmla="*/ 1953491 h 2673927"/>
                <a:gd name="connsiteX80" fmla="*/ 5444837 w 8022465"/>
                <a:gd name="connsiteY80" fmla="*/ 1939636 h 2673927"/>
                <a:gd name="connsiteX81" fmla="*/ 5541818 w 8022465"/>
                <a:gd name="connsiteY81" fmla="*/ 1925782 h 2673927"/>
                <a:gd name="connsiteX82" fmla="*/ 5652655 w 8022465"/>
                <a:gd name="connsiteY82" fmla="*/ 1870363 h 2673927"/>
                <a:gd name="connsiteX83" fmla="*/ 5708073 w 8022465"/>
                <a:gd name="connsiteY83" fmla="*/ 1842654 h 2673927"/>
                <a:gd name="connsiteX84" fmla="*/ 5805055 w 8022465"/>
                <a:gd name="connsiteY84" fmla="*/ 1759527 h 2673927"/>
                <a:gd name="connsiteX85" fmla="*/ 5846618 w 8022465"/>
                <a:gd name="connsiteY85" fmla="*/ 1731818 h 2673927"/>
                <a:gd name="connsiteX86" fmla="*/ 5902037 w 8022465"/>
                <a:gd name="connsiteY86" fmla="*/ 1648691 h 2673927"/>
                <a:gd name="connsiteX87" fmla="*/ 5999018 w 8022465"/>
                <a:gd name="connsiteY87" fmla="*/ 1496291 h 2673927"/>
                <a:gd name="connsiteX88" fmla="*/ 6040582 w 8022465"/>
                <a:gd name="connsiteY88" fmla="*/ 1399309 h 2673927"/>
                <a:gd name="connsiteX89" fmla="*/ 6054437 w 8022465"/>
                <a:gd name="connsiteY89" fmla="*/ 1343891 h 2673927"/>
                <a:gd name="connsiteX90" fmla="*/ 6096000 w 8022465"/>
                <a:gd name="connsiteY90" fmla="*/ 1246909 h 2673927"/>
                <a:gd name="connsiteX91" fmla="*/ 6109855 w 8022465"/>
                <a:gd name="connsiteY91" fmla="*/ 1177636 h 2673927"/>
                <a:gd name="connsiteX92" fmla="*/ 6137564 w 8022465"/>
                <a:gd name="connsiteY92" fmla="*/ 1066800 h 2673927"/>
                <a:gd name="connsiteX93" fmla="*/ 6179127 w 8022465"/>
                <a:gd name="connsiteY93" fmla="*/ 872836 h 2673927"/>
                <a:gd name="connsiteX94" fmla="*/ 6206837 w 8022465"/>
                <a:gd name="connsiteY94" fmla="*/ 581891 h 2673927"/>
                <a:gd name="connsiteX95" fmla="*/ 6220691 w 8022465"/>
                <a:gd name="connsiteY95" fmla="*/ 540327 h 2673927"/>
                <a:gd name="connsiteX96" fmla="*/ 6289964 w 8022465"/>
                <a:gd name="connsiteY96" fmla="*/ 471054 h 2673927"/>
                <a:gd name="connsiteX97" fmla="*/ 6373091 w 8022465"/>
                <a:gd name="connsiteY97" fmla="*/ 443345 h 2673927"/>
                <a:gd name="connsiteX98" fmla="*/ 6608618 w 8022465"/>
                <a:gd name="connsiteY98" fmla="*/ 457200 h 2673927"/>
                <a:gd name="connsiteX99" fmla="*/ 6553200 w 8022465"/>
                <a:gd name="connsiteY99" fmla="*/ 443345 h 2673927"/>
                <a:gd name="connsiteX100" fmla="*/ 6511637 w 8022465"/>
                <a:gd name="connsiteY100" fmla="*/ 429491 h 2673927"/>
                <a:gd name="connsiteX101" fmla="*/ 6580909 w 8022465"/>
                <a:gd name="connsiteY101" fmla="*/ 512618 h 2673927"/>
                <a:gd name="connsiteX102" fmla="*/ 6608618 w 8022465"/>
                <a:gd name="connsiteY102" fmla="*/ 554182 h 2673927"/>
                <a:gd name="connsiteX103" fmla="*/ 6719455 w 8022465"/>
                <a:gd name="connsiteY103" fmla="*/ 665018 h 2673927"/>
                <a:gd name="connsiteX104" fmla="*/ 6761018 w 8022465"/>
                <a:gd name="connsiteY104" fmla="*/ 706582 h 2673927"/>
                <a:gd name="connsiteX105" fmla="*/ 6816437 w 8022465"/>
                <a:gd name="connsiteY105" fmla="*/ 734291 h 2673927"/>
                <a:gd name="connsiteX106" fmla="*/ 6899564 w 8022465"/>
                <a:gd name="connsiteY106" fmla="*/ 789709 h 2673927"/>
                <a:gd name="connsiteX107" fmla="*/ 6982691 w 8022465"/>
                <a:gd name="connsiteY107" fmla="*/ 803563 h 2673927"/>
                <a:gd name="connsiteX108" fmla="*/ 7010400 w 8022465"/>
                <a:gd name="connsiteY108" fmla="*/ 858982 h 2673927"/>
                <a:gd name="connsiteX109" fmla="*/ 7038109 w 8022465"/>
                <a:gd name="connsiteY109" fmla="*/ 900545 h 2673927"/>
                <a:gd name="connsiteX110" fmla="*/ 7051964 w 8022465"/>
                <a:gd name="connsiteY110" fmla="*/ 858982 h 2673927"/>
                <a:gd name="connsiteX111" fmla="*/ 7065818 w 8022465"/>
                <a:gd name="connsiteY111" fmla="*/ 775854 h 2673927"/>
                <a:gd name="connsiteX112" fmla="*/ 7606146 w 8022465"/>
                <a:gd name="connsiteY112" fmla="*/ 55418 h 2673927"/>
                <a:gd name="connsiteX113" fmla="*/ 7758546 w 8022465"/>
                <a:gd name="connsiteY113" fmla="*/ 83127 h 2673927"/>
                <a:gd name="connsiteX114" fmla="*/ 7883237 w 8022465"/>
                <a:gd name="connsiteY114" fmla="*/ 124691 h 2673927"/>
                <a:gd name="connsiteX115" fmla="*/ 7924800 w 8022465"/>
                <a:gd name="connsiteY115" fmla="*/ 138545 h 2673927"/>
                <a:gd name="connsiteX116" fmla="*/ 7966364 w 8022465"/>
                <a:gd name="connsiteY116" fmla="*/ 166254 h 2673927"/>
                <a:gd name="connsiteX117" fmla="*/ 7994073 w 8022465"/>
                <a:gd name="connsiteY117" fmla="*/ 290945 h 2673927"/>
                <a:gd name="connsiteX118" fmla="*/ 8021782 w 8022465"/>
                <a:gd name="connsiteY118" fmla="*/ 581891 h 2673927"/>
                <a:gd name="connsiteX119" fmla="*/ 8021782 w 8022465"/>
                <a:gd name="connsiteY119" fmla="*/ 665018 h 2673927"/>
                <a:gd name="connsiteX120" fmla="*/ 7980218 w 8022465"/>
                <a:gd name="connsiteY120" fmla="*/ 2673927 h 2673927"/>
                <a:gd name="connsiteX121" fmla="*/ 69273 w 8022465"/>
                <a:gd name="connsiteY121" fmla="*/ 2646218 h 2673927"/>
                <a:gd name="connsiteX122" fmla="*/ 0 w 8022465"/>
                <a:gd name="connsiteY122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537855 w 8022465"/>
                <a:gd name="connsiteY11" fmla="*/ 0 h 2673927"/>
                <a:gd name="connsiteX12" fmla="*/ 2064327 w 8022465"/>
                <a:gd name="connsiteY12" fmla="*/ 13854 h 2673927"/>
                <a:gd name="connsiteX13" fmla="*/ 2161309 w 8022465"/>
                <a:gd name="connsiteY13" fmla="*/ 27709 h 2673927"/>
                <a:gd name="connsiteX14" fmla="*/ 2299855 w 8022465"/>
                <a:gd name="connsiteY14" fmla="*/ 55418 h 2673927"/>
                <a:gd name="connsiteX15" fmla="*/ 2382982 w 8022465"/>
                <a:gd name="connsiteY15" fmla="*/ 96982 h 2673927"/>
                <a:gd name="connsiteX16" fmla="*/ 2493818 w 8022465"/>
                <a:gd name="connsiteY16" fmla="*/ 207818 h 2673927"/>
                <a:gd name="connsiteX17" fmla="*/ 2527782 w 8022465"/>
                <a:gd name="connsiteY17" fmla="*/ 354729 h 2673927"/>
                <a:gd name="connsiteX18" fmla="*/ 2493818 w 8022465"/>
                <a:gd name="connsiteY18" fmla="*/ 512618 h 2673927"/>
                <a:gd name="connsiteX19" fmla="*/ 2341418 w 8022465"/>
                <a:gd name="connsiteY19" fmla="*/ 720436 h 2673927"/>
                <a:gd name="connsiteX20" fmla="*/ 2244437 w 8022465"/>
                <a:gd name="connsiteY20" fmla="*/ 803563 h 2673927"/>
                <a:gd name="connsiteX21" fmla="*/ 2175164 w 8022465"/>
                <a:gd name="connsiteY21" fmla="*/ 928254 h 2673927"/>
                <a:gd name="connsiteX22" fmla="*/ 2189018 w 8022465"/>
                <a:gd name="connsiteY22" fmla="*/ 1025236 h 2673927"/>
                <a:gd name="connsiteX23" fmla="*/ 2362873 w 8022465"/>
                <a:gd name="connsiteY23" fmla="*/ 1130844 h 2673927"/>
                <a:gd name="connsiteX24" fmla="*/ 2479964 w 8022465"/>
                <a:gd name="connsiteY24" fmla="*/ 1163782 h 2673927"/>
                <a:gd name="connsiteX25" fmla="*/ 2549237 w 8022465"/>
                <a:gd name="connsiteY25" fmla="*/ 1177636 h 2673927"/>
                <a:gd name="connsiteX26" fmla="*/ 2590800 w 8022465"/>
                <a:gd name="connsiteY26" fmla="*/ 1191491 h 2673927"/>
                <a:gd name="connsiteX27" fmla="*/ 2757055 w 8022465"/>
                <a:gd name="connsiteY27" fmla="*/ 1219200 h 2673927"/>
                <a:gd name="connsiteX28" fmla="*/ 3962400 w 8022465"/>
                <a:gd name="connsiteY28" fmla="*/ 1205345 h 2673927"/>
                <a:gd name="connsiteX29" fmla="*/ 4087091 w 8022465"/>
                <a:gd name="connsiteY29" fmla="*/ 1149927 h 2673927"/>
                <a:gd name="connsiteX30" fmla="*/ 4114800 w 8022465"/>
                <a:gd name="connsiteY30" fmla="*/ 1108363 h 2673927"/>
                <a:gd name="connsiteX31" fmla="*/ 4059382 w 8022465"/>
                <a:gd name="connsiteY31" fmla="*/ 997527 h 2673927"/>
                <a:gd name="connsiteX32" fmla="*/ 4031673 w 8022465"/>
                <a:gd name="connsiteY32" fmla="*/ 955963 h 2673927"/>
                <a:gd name="connsiteX33" fmla="*/ 3893127 w 8022465"/>
                <a:gd name="connsiteY33" fmla="*/ 831272 h 2673927"/>
                <a:gd name="connsiteX34" fmla="*/ 3810000 w 8022465"/>
                <a:gd name="connsiteY34" fmla="*/ 775854 h 2673927"/>
                <a:gd name="connsiteX35" fmla="*/ 3754582 w 8022465"/>
                <a:gd name="connsiteY35" fmla="*/ 748145 h 2673927"/>
                <a:gd name="connsiteX36" fmla="*/ 3713018 w 8022465"/>
                <a:gd name="connsiteY36" fmla="*/ 720436 h 2673927"/>
                <a:gd name="connsiteX37" fmla="*/ 3616037 w 8022465"/>
                <a:gd name="connsiteY37" fmla="*/ 678872 h 2673927"/>
                <a:gd name="connsiteX38" fmla="*/ 3532909 w 8022465"/>
                <a:gd name="connsiteY38" fmla="*/ 568036 h 2673927"/>
                <a:gd name="connsiteX39" fmla="*/ 3505200 w 8022465"/>
                <a:gd name="connsiteY39" fmla="*/ 526472 h 2673927"/>
                <a:gd name="connsiteX40" fmla="*/ 3491346 w 8022465"/>
                <a:gd name="connsiteY40" fmla="*/ 484909 h 2673927"/>
                <a:gd name="connsiteX41" fmla="*/ 3532909 w 8022465"/>
                <a:gd name="connsiteY41" fmla="*/ 304800 h 2673927"/>
                <a:gd name="connsiteX42" fmla="*/ 3616037 w 8022465"/>
                <a:gd name="connsiteY42" fmla="*/ 221672 h 2673927"/>
                <a:gd name="connsiteX43" fmla="*/ 3754582 w 8022465"/>
                <a:gd name="connsiteY43" fmla="*/ 180109 h 2673927"/>
                <a:gd name="connsiteX44" fmla="*/ 4003964 w 8022465"/>
                <a:gd name="connsiteY44" fmla="*/ 193963 h 2673927"/>
                <a:gd name="connsiteX45" fmla="*/ 4128655 w 8022465"/>
                <a:gd name="connsiteY45" fmla="*/ 221672 h 2673927"/>
                <a:gd name="connsiteX46" fmla="*/ 4211782 w 8022465"/>
                <a:gd name="connsiteY46" fmla="*/ 249382 h 2673927"/>
                <a:gd name="connsiteX47" fmla="*/ 4294909 w 8022465"/>
                <a:gd name="connsiteY47" fmla="*/ 263236 h 2673927"/>
                <a:gd name="connsiteX48" fmla="*/ 4391891 w 8022465"/>
                <a:gd name="connsiteY48" fmla="*/ 290945 h 2673927"/>
                <a:gd name="connsiteX49" fmla="*/ 4447309 w 8022465"/>
                <a:gd name="connsiteY49" fmla="*/ 304800 h 2673927"/>
                <a:gd name="connsiteX50" fmla="*/ 4530437 w 8022465"/>
                <a:gd name="connsiteY50" fmla="*/ 332509 h 2673927"/>
                <a:gd name="connsiteX51" fmla="*/ 4572000 w 8022465"/>
                <a:gd name="connsiteY51" fmla="*/ 374072 h 2673927"/>
                <a:gd name="connsiteX52" fmla="*/ 4641273 w 8022465"/>
                <a:gd name="connsiteY52" fmla="*/ 498763 h 2673927"/>
                <a:gd name="connsiteX53" fmla="*/ 4696691 w 8022465"/>
                <a:gd name="connsiteY53" fmla="*/ 526472 h 2673927"/>
                <a:gd name="connsiteX54" fmla="*/ 4724400 w 8022465"/>
                <a:gd name="connsiteY54" fmla="*/ 554182 h 2673927"/>
                <a:gd name="connsiteX55" fmla="*/ 4807527 w 8022465"/>
                <a:gd name="connsiteY55" fmla="*/ 609600 h 2673927"/>
                <a:gd name="connsiteX56" fmla="*/ 4876800 w 8022465"/>
                <a:gd name="connsiteY56" fmla="*/ 665018 h 2673927"/>
                <a:gd name="connsiteX57" fmla="*/ 4862946 w 8022465"/>
                <a:gd name="connsiteY57" fmla="*/ 886691 h 2673927"/>
                <a:gd name="connsiteX58" fmla="*/ 4835237 w 8022465"/>
                <a:gd name="connsiteY58" fmla="*/ 1011382 h 2673927"/>
                <a:gd name="connsiteX59" fmla="*/ 4793673 w 8022465"/>
                <a:gd name="connsiteY59" fmla="*/ 1163782 h 2673927"/>
                <a:gd name="connsiteX60" fmla="*/ 4779818 w 8022465"/>
                <a:gd name="connsiteY60" fmla="*/ 1205345 h 2673927"/>
                <a:gd name="connsiteX61" fmla="*/ 4765964 w 8022465"/>
                <a:gd name="connsiteY61" fmla="*/ 1246909 h 2673927"/>
                <a:gd name="connsiteX62" fmla="*/ 4710546 w 8022465"/>
                <a:gd name="connsiteY62" fmla="*/ 1330036 h 2673927"/>
                <a:gd name="connsiteX63" fmla="*/ 4682837 w 8022465"/>
                <a:gd name="connsiteY63" fmla="*/ 1371600 h 2673927"/>
                <a:gd name="connsiteX64" fmla="*/ 4613564 w 8022465"/>
                <a:gd name="connsiteY64" fmla="*/ 1427018 h 2673927"/>
                <a:gd name="connsiteX65" fmla="*/ 4516582 w 8022465"/>
                <a:gd name="connsiteY65" fmla="*/ 1496291 h 2673927"/>
                <a:gd name="connsiteX66" fmla="*/ 4433455 w 8022465"/>
                <a:gd name="connsiteY66" fmla="*/ 1579418 h 2673927"/>
                <a:gd name="connsiteX67" fmla="*/ 4378037 w 8022465"/>
                <a:gd name="connsiteY67" fmla="*/ 1634836 h 2673927"/>
                <a:gd name="connsiteX68" fmla="*/ 4322618 w 8022465"/>
                <a:gd name="connsiteY68" fmla="*/ 1717963 h 2673927"/>
                <a:gd name="connsiteX69" fmla="*/ 4308764 w 8022465"/>
                <a:gd name="connsiteY69" fmla="*/ 1759527 h 2673927"/>
                <a:gd name="connsiteX70" fmla="*/ 4281055 w 8022465"/>
                <a:gd name="connsiteY70" fmla="*/ 1801091 h 2673927"/>
                <a:gd name="connsiteX71" fmla="*/ 4336473 w 8022465"/>
                <a:gd name="connsiteY71" fmla="*/ 1911927 h 2673927"/>
                <a:gd name="connsiteX72" fmla="*/ 4364182 w 8022465"/>
                <a:gd name="connsiteY72" fmla="*/ 1953491 h 2673927"/>
                <a:gd name="connsiteX73" fmla="*/ 4461164 w 8022465"/>
                <a:gd name="connsiteY73" fmla="*/ 1995054 h 2673927"/>
                <a:gd name="connsiteX74" fmla="*/ 4627418 w 8022465"/>
                <a:gd name="connsiteY74" fmla="*/ 2022763 h 2673927"/>
                <a:gd name="connsiteX75" fmla="*/ 4987637 w 8022465"/>
                <a:gd name="connsiteY75" fmla="*/ 2008909 h 2673927"/>
                <a:gd name="connsiteX76" fmla="*/ 5112327 w 8022465"/>
                <a:gd name="connsiteY76" fmla="*/ 1995054 h 2673927"/>
                <a:gd name="connsiteX77" fmla="*/ 5347855 w 8022465"/>
                <a:gd name="connsiteY77" fmla="*/ 1967345 h 2673927"/>
                <a:gd name="connsiteX78" fmla="*/ 5403273 w 8022465"/>
                <a:gd name="connsiteY78" fmla="*/ 1953491 h 2673927"/>
                <a:gd name="connsiteX79" fmla="*/ 5444837 w 8022465"/>
                <a:gd name="connsiteY79" fmla="*/ 1939636 h 2673927"/>
                <a:gd name="connsiteX80" fmla="*/ 5541818 w 8022465"/>
                <a:gd name="connsiteY80" fmla="*/ 1925782 h 2673927"/>
                <a:gd name="connsiteX81" fmla="*/ 5652655 w 8022465"/>
                <a:gd name="connsiteY81" fmla="*/ 1870363 h 2673927"/>
                <a:gd name="connsiteX82" fmla="*/ 5708073 w 8022465"/>
                <a:gd name="connsiteY82" fmla="*/ 1842654 h 2673927"/>
                <a:gd name="connsiteX83" fmla="*/ 5805055 w 8022465"/>
                <a:gd name="connsiteY83" fmla="*/ 1759527 h 2673927"/>
                <a:gd name="connsiteX84" fmla="*/ 5846618 w 8022465"/>
                <a:gd name="connsiteY84" fmla="*/ 1731818 h 2673927"/>
                <a:gd name="connsiteX85" fmla="*/ 5902037 w 8022465"/>
                <a:gd name="connsiteY85" fmla="*/ 1648691 h 2673927"/>
                <a:gd name="connsiteX86" fmla="*/ 5999018 w 8022465"/>
                <a:gd name="connsiteY86" fmla="*/ 1496291 h 2673927"/>
                <a:gd name="connsiteX87" fmla="*/ 6040582 w 8022465"/>
                <a:gd name="connsiteY87" fmla="*/ 1399309 h 2673927"/>
                <a:gd name="connsiteX88" fmla="*/ 6054437 w 8022465"/>
                <a:gd name="connsiteY88" fmla="*/ 1343891 h 2673927"/>
                <a:gd name="connsiteX89" fmla="*/ 6096000 w 8022465"/>
                <a:gd name="connsiteY89" fmla="*/ 1246909 h 2673927"/>
                <a:gd name="connsiteX90" fmla="*/ 6109855 w 8022465"/>
                <a:gd name="connsiteY90" fmla="*/ 1177636 h 2673927"/>
                <a:gd name="connsiteX91" fmla="*/ 6137564 w 8022465"/>
                <a:gd name="connsiteY91" fmla="*/ 1066800 h 2673927"/>
                <a:gd name="connsiteX92" fmla="*/ 6179127 w 8022465"/>
                <a:gd name="connsiteY92" fmla="*/ 872836 h 2673927"/>
                <a:gd name="connsiteX93" fmla="*/ 6206837 w 8022465"/>
                <a:gd name="connsiteY93" fmla="*/ 581891 h 2673927"/>
                <a:gd name="connsiteX94" fmla="*/ 6220691 w 8022465"/>
                <a:gd name="connsiteY94" fmla="*/ 540327 h 2673927"/>
                <a:gd name="connsiteX95" fmla="*/ 6289964 w 8022465"/>
                <a:gd name="connsiteY95" fmla="*/ 471054 h 2673927"/>
                <a:gd name="connsiteX96" fmla="*/ 6373091 w 8022465"/>
                <a:gd name="connsiteY96" fmla="*/ 443345 h 2673927"/>
                <a:gd name="connsiteX97" fmla="*/ 6608618 w 8022465"/>
                <a:gd name="connsiteY97" fmla="*/ 457200 h 2673927"/>
                <a:gd name="connsiteX98" fmla="*/ 6553200 w 8022465"/>
                <a:gd name="connsiteY98" fmla="*/ 443345 h 2673927"/>
                <a:gd name="connsiteX99" fmla="*/ 6511637 w 8022465"/>
                <a:gd name="connsiteY99" fmla="*/ 429491 h 2673927"/>
                <a:gd name="connsiteX100" fmla="*/ 6580909 w 8022465"/>
                <a:gd name="connsiteY100" fmla="*/ 512618 h 2673927"/>
                <a:gd name="connsiteX101" fmla="*/ 6608618 w 8022465"/>
                <a:gd name="connsiteY101" fmla="*/ 554182 h 2673927"/>
                <a:gd name="connsiteX102" fmla="*/ 6719455 w 8022465"/>
                <a:gd name="connsiteY102" fmla="*/ 665018 h 2673927"/>
                <a:gd name="connsiteX103" fmla="*/ 6761018 w 8022465"/>
                <a:gd name="connsiteY103" fmla="*/ 706582 h 2673927"/>
                <a:gd name="connsiteX104" fmla="*/ 6816437 w 8022465"/>
                <a:gd name="connsiteY104" fmla="*/ 734291 h 2673927"/>
                <a:gd name="connsiteX105" fmla="*/ 6899564 w 8022465"/>
                <a:gd name="connsiteY105" fmla="*/ 789709 h 2673927"/>
                <a:gd name="connsiteX106" fmla="*/ 6982691 w 8022465"/>
                <a:gd name="connsiteY106" fmla="*/ 803563 h 2673927"/>
                <a:gd name="connsiteX107" fmla="*/ 7010400 w 8022465"/>
                <a:gd name="connsiteY107" fmla="*/ 858982 h 2673927"/>
                <a:gd name="connsiteX108" fmla="*/ 7038109 w 8022465"/>
                <a:gd name="connsiteY108" fmla="*/ 900545 h 2673927"/>
                <a:gd name="connsiteX109" fmla="*/ 7051964 w 8022465"/>
                <a:gd name="connsiteY109" fmla="*/ 858982 h 2673927"/>
                <a:gd name="connsiteX110" fmla="*/ 7065818 w 8022465"/>
                <a:gd name="connsiteY110" fmla="*/ 775854 h 2673927"/>
                <a:gd name="connsiteX111" fmla="*/ 7606146 w 8022465"/>
                <a:gd name="connsiteY111" fmla="*/ 55418 h 2673927"/>
                <a:gd name="connsiteX112" fmla="*/ 7758546 w 8022465"/>
                <a:gd name="connsiteY112" fmla="*/ 83127 h 2673927"/>
                <a:gd name="connsiteX113" fmla="*/ 7883237 w 8022465"/>
                <a:gd name="connsiteY113" fmla="*/ 124691 h 2673927"/>
                <a:gd name="connsiteX114" fmla="*/ 7924800 w 8022465"/>
                <a:gd name="connsiteY114" fmla="*/ 138545 h 2673927"/>
                <a:gd name="connsiteX115" fmla="*/ 7966364 w 8022465"/>
                <a:gd name="connsiteY115" fmla="*/ 166254 h 2673927"/>
                <a:gd name="connsiteX116" fmla="*/ 7994073 w 8022465"/>
                <a:gd name="connsiteY116" fmla="*/ 290945 h 2673927"/>
                <a:gd name="connsiteX117" fmla="*/ 8021782 w 8022465"/>
                <a:gd name="connsiteY117" fmla="*/ 581891 h 2673927"/>
                <a:gd name="connsiteX118" fmla="*/ 8021782 w 8022465"/>
                <a:gd name="connsiteY118" fmla="*/ 665018 h 2673927"/>
                <a:gd name="connsiteX119" fmla="*/ 7980218 w 8022465"/>
                <a:gd name="connsiteY119" fmla="*/ 2673927 h 2673927"/>
                <a:gd name="connsiteX120" fmla="*/ 69273 w 8022465"/>
                <a:gd name="connsiteY120" fmla="*/ 2646218 h 2673927"/>
                <a:gd name="connsiteX121" fmla="*/ 0 w 8022465"/>
                <a:gd name="connsiteY121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537855 w 8022465"/>
                <a:gd name="connsiteY11" fmla="*/ 0 h 2673927"/>
                <a:gd name="connsiteX12" fmla="*/ 2064327 w 8022465"/>
                <a:gd name="connsiteY12" fmla="*/ 13854 h 2673927"/>
                <a:gd name="connsiteX13" fmla="*/ 2161309 w 8022465"/>
                <a:gd name="connsiteY13" fmla="*/ 27709 h 2673927"/>
                <a:gd name="connsiteX14" fmla="*/ 2299855 w 8022465"/>
                <a:gd name="connsiteY14" fmla="*/ 55418 h 2673927"/>
                <a:gd name="connsiteX15" fmla="*/ 2382982 w 8022465"/>
                <a:gd name="connsiteY15" fmla="*/ 96982 h 2673927"/>
                <a:gd name="connsiteX16" fmla="*/ 2493818 w 8022465"/>
                <a:gd name="connsiteY16" fmla="*/ 207818 h 2673927"/>
                <a:gd name="connsiteX17" fmla="*/ 2527782 w 8022465"/>
                <a:gd name="connsiteY17" fmla="*/ 354729 h 2673927"/>
                <a:gd name="connsiteX18" fmla="*/ 2493818 w 8022465"/>
                <a:gd name="connsiteY18" fmla="*/ 512618 h 2673927"/>
                <a:gd name="connsiteX19" fmla="*/ 2341418 w 8022465"/>
                <a:gd name="connsiteY19" fmla="*/ 720436 h 2673927"/>
                <a:gd name="connsiteX20" fmla="*/ 2244437 w 8022465"/>
                <a:gd name="connsiteY20" fmla="*/ 803563 h 2673927"/>
                <a:gd name="connsiteX21" fmla="*/ 2175164 w 8022465"/>
                <a:gd name="connsiteY21" fmla="*/ 928254 h 2673927"/>
                <a:gd name="connsiteX22" fmla="*/ 2189018 w 8022465"/>
                <a:gd name="connsiteY22" fmla="*/ 1025236 h 2673927"/>
                <a:gd name="connsiteX23" fmla="*/ 2362873 w 8022465"/>
                <a:gd name="connsiteY23" fmla="*/ 1130844 h 2673927"/>
                <a:gd name="connsiteX24" fmla="*/ 2479964 w 8022465"/>
                <a:gd name="connsiteY24" fmla="*/ 1163782 h 2673927"/>
                <a:gd name="connsiteX25" fmla="*/ 2590800 w 8022465"/>
                <a:gd name="connsiteY25" fmla="*/ 1191491 h 2673927"/>
                <a:gd name="connsiteX26" fmla="*/ 2757055 w 8022465"/>
                <a:gd name="connsiteY26" fmla="*/ 1219200 h 2673927"/>
                <a:gd name="connsiteX27" fmla="*/ 3962400 w 8022465"/>
                <a:gd name="connsiteY27" fmla="*/ 1205345 h 2673927"/>
                <a:gd name="connsiteX28" fmla="*/ 4087091 w 8022465"/>
                <a:gd name="connsiteY28" fmla="*/ 1149927 h 2673927"/>
                <a:gd name="connsiteX29" fmla="*/ 4114800 w 8022465"/>
                <a:gd name="connsiteY29" fmla="*/ 1108363 h 2673927"/>
                <a:gd name="connsiteX30" fmla="*/ 4059382 w 8022465"/>
                <a:gd name="connsiteY30" fmla="*/ 997527 h 2673927"/>
                <a:gd name="connsiteX31" fmla="*/ 4031673 w 8022465"/>
                <a:gd name="connsiteY31" fmla="*/ 955963 h 2673927"/>
                <a:gd name="connsiteX32" fmla="*/ 3893127 w 8022465"/>
                <a:gd name="connsiteY32" fmla="*/ 831272 h 2673927"/>
                <a:gd name="connsiteX33" fmla="*/ 3810000 w 8022465"/>
                <a:gd name="connsiteY33" fmla="*/ 775854 h 2673927"/>
                <a:gd name="connsiteX34" fmla="*/ 3754582 w 8022465"/>
                <a:gd name="connsiteY34" fmla="*/ 748145 h 2673927"/>
                <a:gd name="connsiteX35" fmla="*/ 3713018 w 8022465"/>
                <a:gd name="connsiteY35" fmla="*/ 720436 h 2673927"/>
                <a:gd name="connsiteX36" fmla="*/ 3616037 w 8022465"/>
                <a:gd name="connsiteY36" fmla="*/ 678872 h 2673927"/>
                <a:gd name="connsiteX37" fmla="*/ 3532909 w 8022465"/>
                <a:gd name="connsiteY37" fmla="*/ 568036 h 2673927"/>
                <a:gd name="connsiteX38" fmla="*/ 3505200 w 8022465"/>
                <a:gd name="connsiteY38" fmla="*/ 526472 h 2673927"/>
                <a:gd name="connsiteX39" fmla="*/ 3491346 w 8022465"/>
                <a:gd name="connsiteY39" fmla="*/ 484909 h 2673927"/>
                <a:gd name="connsiteX40" fmla="*/ 3532909 w 8022465"/>
                <a:gd name="connsiteY40" fmla="*/ 304800 h 2673927"/>
                <a:gd name="connsiteX41" fmla="*/ 3616037 w 8022465"/>
                <a:gd name="connsiteY41" fmla="*/ 221672 h 2673927"/>
                <a:gd name="connsiteX42" fmla="*/ 3754582 w 8022465"/>
                <a:gd name="connsiteY42" fmla="*/ 180109 h 2673927"/>
                <a:gd name="connsiteX43" fmla="*/ 4003964 w 8022465"/>
                <a:gd name="connsiteY43" fmla="*/ 193963 h 2673927"/>
                <a:gd name="connsiteX44" fmla="*/ 4128655 w 8022465"/>
                <a:gd name="connsiteY44" fmla="*/ 221672 h 2673927"/>
                <a:gd name="connsiteX45" fmla="*/ 4211782 w 8022465"/>
                <a:gd name="connsiteY45" fmla="*/ 249382 h 2673927"/>
                <a:gd name="connsiteX46" fmla="*/ 4294909 w 8022465"/>
                <a:gd name="connsiteY46" fmla="*/ 263236 h 2673927"/>
                <a:gd name="connsiteX47" fmla="*/ 4391891 w 8022465"/>
                <a:gd name="connsiteY47" fmla="*/ 290945 h 2673927"/>
                <a:gd name="connsiteX48" fmla="*/ 4447309 w 8022465"/>
                <a:gd name="connsiteY48" fmla="*/ 304800 h 2673927"/>
                <a:gd name="connsiteX49" fmla="*/ 4530437 w 8022465"/>
                <a:gd name="connsiteY49" fmla="*/ 332509 h 2673927"/>
                <a:gd name="connsiteX50" fmla="*/ 4572000 w 8022465"/>
                <a:gd name="connsiteY50" fmla="*/ 374072 h 2673927"/>
                <a:gd name="connsiteX51" fmla="*/ 4641273 w 8022465"/>
                <a:gd name="connsiteY51" fmla="*/ 498763 h 2673927"/>
                <a:gd name="connsiteX52" fmla="*/ 4696691 w 8022465"/>
                <a:gd name="connsiteY52" fmla="*/ 526472 h 2673927"/>
                <a:gd name="connsiteX53" fmla="*/ 4724400 w 8022465"/>
                <a:gd name="connsiteY53" fmla="*/ 554182 h 2673927"/>
                <a:gd name="connsiteX54" fmla="*/ 4807527 w 8022465"/>
                <a:gd name="connsiteY54" fmla="*/ 609600 h 2673927"/>
                <a:gd name="connsiteX55" fmla="*/ 4876800 w 8022465"/>
                <a:gd name="connsiteY55" fmla="*/ 665018 h 2673927"/>
                <a:gd name="connsiteX56" fmla="*/ 4862946 w 8022465"/>
                <a:gd name="connsiteY56" fmla="*/ 886691 h 2673927"/>
                <a:gd name="connsiteX57" fmla="*/ 4835237 w 8022465"/>
                <a:gd name="connsiteY57" fmla="*/ 1011382 h 2673927"/>
                <a:gd name="connsiteX58" fmla="*/ 4793673 w 8022465"/>
                <a:gd name="connsiteY58" fmla="*/ 1163782 h 2673927"/>
                <a:gd name="connsiteX59" fmla="*/ 4779818 w 8022465"/>
                <a:gd name="connsiteY59" fmla="*/ 1205345 h 2673927"/>
                <a:gd name="connsiteX60" fmla="*/ 4765964 w 8022465"/>
                <a:gd name="connsiteY60" fmla="*/ 1246909 h 2673927"/>
                <a:gd name="connsiteX61" fmla="*/ 4710546 w 8022465"/>
                <a:gd name="connsiteY61" fmla="*/ 1330036 h 2673927"/>
                <a:gd name="connsiteX62" fmla="*/ 4682837 w 8022465"/>
                <a:gd name="connsiteY62" fmla="*/ 1371600 h 2673927"/>
                <a:gd name="connsiteX63" fmla="*/ 4613564 w 8022465"/>
                <a:gd name="connsiteY63" fmla="*/ 1427018 h 2673927"/>
                <a:gd name="connsiteX64" fmla="*/ 4516582 w 8022465"/>
                <a:gd name="connsiteY64" fmla="*/ 1496291 h 2673927"/>
                <a:gd name="connsiteX65" fmla="*/ 4433455 w 8022465"/>
                <a:gd name="connsiteY65" fmla="*/ 1579418 h 2673927"/>
                <a:gd name="connsiteX66" fmla="*/ 4378037 w 8022465"/>
                <a:gd name="connsiteY66" fmla="*/ 1634836 h 2673927"/>
                <a:gd name="connsiteX67" fmla="*/ 4322618 w 8022465"/>
                <a:gd name="connsiteY67" fmla="*/ 1717963 h 2673927"/>
                <a:gd name="connsiteX68" fmla="*/ 4308764 w 8022465"/>
                <a:gd name="connsiteY68" fmla="*/ 1759527 h 2673927"/>
                <a:gd name="connsiteX69" fmla="*/ 4281055 w 8022465"/>
                <a:gd name="connsiteY69" fmla="*/ 1801091 h 2673927"/>
                <a:gd name="connsiteX70" fmla="*/ 4336473 w 8022465"/>
                <a:gd name="connsiteY70" fmla="*/ 1911927 h 2673927"/>
                <a:gd name="connsiteX71" fmla="*/ 4364182 w 8022465"/>
                <a:gd name="connsiteY71" fmla="*/ 1953491 h 2673927"/>
                <a:gd name="connsiteX72" fmla="*/ 4461164 w 8022465"/>
                <a:gd name="connsiteY72" fmla="*/ 1995054 h 2673927"/>
                <a:gd name="connsiteX73" fmla="*/ 4627418 w 8022465"/>
                <a:gd name="connsiteY73" fmla="*/ 2022763 h 2673927"/>
                <a:gd name="connsiteX74" fmla="*/ 4987637 w 8022465"/>
                <a:gd name="connsiteY74" fmla="*/ 2008909 h 2673927"/>
                <a:gd name="connsiteX75" fmla="*/ 5112327 w 8022465"/>
                <a:gd name="connsiteY75" fmla="*/ 1995054 h 2673927"/>
                <a:gd name="connsiteX76" fmla="*/ 5347855 w 8022465"/>
                <a:gd name="connsiteY76" fmla="*/ 1967345 h 2673927"/>
                <a:gd name="connsiteX77" fmla="*/ 5403273 w 8022465"/>
                <a:gd name="connsiteY77" fmla="*/ 1953491 h 2673927"/>
                <a:gd name="connsiteX78" fmla="*/ 5444837 w 8022465"/>
                <a:gd name="connsiteY78" fmla="*/ 1939636 h 2673927"/>
                <a:gd name="connsiteX79" fmla="*/ 5541818 w 8022465"/>
                <a:gd name="connsiteY79" fmla="*/ 1925782 h 2673927"/>
                <a:gd name="connsiteX80" fmla="*/ 5652655 w 8022465"/>
                <a:gd name="connsiteY80" fmla="*/ 1870363 h 2673927"/>
                <a:gd name="connsiteX81" fmla="*/ 5708073 w 8022465"/>
                <a:gd name="connsiteY81" fmla="*/ 1842654 h 2673927"/>
                <a:gd name="connsiteX82" fmla="*/ 5805055 w 8022465"/>
                <a:gd name="connsiteY82" fmla="*/ 1759527 h 2673927"/>
                <a:gd name="connsiteX83" fmla="*/ 5846618 w 8022465"/>
                <a:gd name="connsiteY83" fmla="*/ 1731818 h 2673927"/>
                <a:gd name="connsiteX84" fmla="*/ 5902037 w 8022465"/>
                <a:gd name="connsiteY84" fmla="*/ 1648691 h 2673927"/>
                <a:gd name="connsiteX85" fmla="*/ 5999018 w 8022465"/>
                <a:gd name="connsiteY85" fmla="*/ 1496291 h 2673927"/>
                <a:gd name="connsiteX86" fmla="*/ 6040582 w 8022465"/>
                <a:gd name="connsiteY86" fmla="*/ 1399309 h 2673927"/>
                <a:gd name="connsiteX87" fmla="*/ 6054437 w 8022465"/>
                <a:gd name="connsiteY87" fmla="*/ 1343891 h 2673927"/>
                <a:gd name="connsiteX88" fmla="*/ 6096000 w 8022465"/>
                <a:gd name="connsiteY88" fmla="*/ 1246909 h 2673927"/>
                <a:gd name="connsiteX89" fmla="*/ 6109855 w 8022465"/>
                <a:gd name="connsiteY89" fmla="*/ 1177636 h 2673927"/>
                <a:gd name="connsiteX90" fmla="*/ 6137564 w 8022465"/>
                <a:gd name="connsiteY90" fmla="*/ 1066800 h 2673927"/>
                <a:gd name="connsiteX91" fmla="*/ 6179127 w 8022465"/>
                <a:gd name="connsiteY91" fmla="*/ 872836 h 2673927"/>
                <a:gd name="connsiteX92" fmla="*/ 6206837 w 8022465"/>
                <a:gd name="connsiteY92" fmla="*/ 581891 h 2673927"/>
                <a:gd name="connsiteX93" fmla="*/ 6220691 w 8022465"/>
                <a:gd name="connsiteY93" fmla="*/ 540327 h 2673927"/>
                <a:gd name="connsiteX94" fmla="*/ 6289964 w 8022465"/>
                <a:gd name="connsiteY94" fmla="*/ 471054 h 2673927"/>
                <a:gd name="connsiteX95" fmla="*/ 6373091 w 8022465"/>
                <a:gd name="connsiteY95" fmla="*/ 443345 h 2673927"/>
                <a:gd name="connsiteX96" fmla="*/ 6608618 w 8022465"/>
                <a:gd name="connsiteY96" fmla="*/ 457200 h 2673927"/>
                <a:gd name="connsiteX97" fmla="*/ 6553200 w 8022465"/>
                <a:gd name="connsiteY97" fmla="*/ 443345 h 2673927"/>
                <a:gd name="connsiteX98" fmla="*/ 6511637 w 8022465"/>
                <a:gd name="connsiteY98" fmla="*/ 429491 h 2673927"/>
                <a:gd name="connsiteX99" fmla="*/ 6580909 w 8022465"/>
                <a:gd name="connsiteY99" fmla="*/ 512618 h 2673927"/>
                <a:gd name="connsiteX100" fmla="*/ 6608618 w 8022465"/>
                <a:gd name="connsiteY100" fmla="*/ 554182 h 2673927"/>
                <a:gd name="connsiteX101" fmla="*/ 6719455 w 8022465"/>
                <a:gd name="connsiteY101" fmla="*/ 665018 h 2673927"/>
                <a:gd name="connsiteX102" fmla="*/ 6761018 w 8022465"/>
                <a:gd name="connsiteY102" fmla="*/ 706582 h 2673927"/>
                <a:gd name="connsiteX103" fmla="*/ 6816437 w 8022465"/>
                <a:gd name="connsiteY103" fmla="*/ 734291 h 2673927"/>
                <a:gd name="connsiteX104" fmla="*/ 6899564 w 8022465"/>
                <a:gd name="connsiteY104" fmla="*/ 789709 h 2673927"/>
                <a:gd name="connsiteX105" fmla="*/ 6982691 w 8022465"/>
                <a:gd name="connsiteY105" fmla="*/ 803563 h 2673927"/>
                <a:gd name="connsiteX106" fmla="*/ 7010400 w 8022465"/>
                <a:gd name="connsiteY106" fmla="*/ 858982 h 2673927"/>
                <a:gd name="connsiteX107" fmla="*/ 7038109 w 8022465"/>
                <a:gd name="connsiteY107" fmla="*/ 900545 h 2673927"/>
                <a:gd name="connsiteX108" fmla="*/ 7051964 w 8022465"/>
                <a:gd name="connsiteY108" fmla="*/ 858982 h 2673927"/>
                <a:gd name="connsiteX109" fmla="*/ 7065818 w 8022465"/>
                <a:gd name="connsiteY109" fmla="*/ 775854 h 2673927"/>
                <a:gd name="connsiteX110" fmla="*/ 7606146 w 8022465"/>
                <a:gd name="connsiteY110" fmla="*/ 55418 h 2673927"/>
                <a:gd name="connsiteX111" fmla="*/ 7758546 w 8022465"/>
                <a:gd name="connsiteY111" fmla="*/ 83127 h 2673927"/>
                <a:gd name="connsiteX112" fmla="*/ 7883237 w 8022465"/>
                <a:gd name="connsiteY112" fmla="*/ 124691 h 2673927"/>
                <a:gd name="connsiteX113" fmla="*/ 7924800 w 8022465"/>
                <a:gd name="connsiteY113" fmla="*/ 138545 h 2673927"/>
                <a:gd name="connsiteX114" fmla="*/ 7966364 w 8022465"/>
                <a:gd name="connsiteY114" fmla="*/ 166254 h 2673927"/>
                <a:gd name="connsiteX115" fmla="*/ 7994073 w 8022465"/>
                <a:gd name="connsiteY115" fmla="*/ 290945 h 2673927"/>
                <a:gd name="connsiteX116" fmla="*/ 8021782 w 8022465"/>
                <a:gd name="connsiteY116" fmla="*/ 581891 h 2673927"/>
                <a:gd name="connsiteX117" fmla="*/ 8021782 w 8022465"/>
                <a:gd name="connsiteY117" fmla="*/ 665018 h 2673927"/>
                <a:gd name="connsiteX118" fmla="*/ 7980218 w 8022465"/>
                <a:gd name="connsiteY118" fmla="*/ 2673927 h 2673927"/>
                <a:gd name="connsiteX119" fmla="*/ 69273 w 8022465"/>
                <a:gd name="connsiteY119" fmla="*/ 2646218 h 2673927"/>
                <a:gd name="connsiteX120" fmla="*/ 0 w 8022465"/>
                <a:gd name="connsiteY120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537855 w 8022465"/>
                <a:gd name="connsiteY11" fmla="*/ 0 h 2673927"/>
                <a:gd name="connsiteX12" fmla="*/ 2064327 w 8022465"/>
                <a:gd name="connsiteY12" fmla="*/ 13854 h 2673927"/>
                <a:gd name="connsiteX13" fmla="*/ 2161309 w 8022465"/>
                <a:gd name="connsiteY13" fmla="*/ 27709 h 2673927"/>
                <a:gd name="connsiteX14" fmla="*/ 2299855 w 8022465"/>
                <a:gd name="connsiteY14" fmla="*/ 55418 h 2673927"/>
                <a:gd name="connsiteX15" fmla="*/ 2382982 w 8022465"/>
                <a:gd name="connsiteY15" fmla="*/ 96982 h 2673927"/>
                <a:gd name="connsiteX16" fmla="*/ 2493818 w 8022465"/>
                <a:gd name="connsiteY16" fmla="*/ 207818 h 2673927"/>
                <a:gd name="connsiteX17" fmla="*/ 2527782 w 8022465"/>
                <a:gd name="connsiteY17" fmla="*/ 354729 h 2673927"/>
                <a:gd name="connsiteX18" fmla="*/ 2493818 w 8022465"/>
                <a:gd name="connsiteY18" fmla="*/ 512618 h 2673927"/>
                <a:gd name="connsiteX19" fmla="*/ 2341418 w 8022465"/>
                <a:gd name="connsiteY19" fmla="*/ 720436 h 2673927"/>
                <a:gd name="connsiteX20" fmla="*/ 2244437 w 8022465"/>
                <a:gd name="connsiteY20" fmla="*/ 803563 h 2673927"/>
                <a:gd name="connsiteX21" fmla="*/ 2175164 w 8022465"/>
                <a:gd name="connsiteY21" fmla="*/ 928254 h 2673927"/>
                <a:gd name="connsiteX22" fmla="*/ 2233258 w 8022465"/>
                <a:gd name="connsiteY22" fmla="*/ 1085621 h 2673927"/>
                <a:gd name="connsiteX23" fmla="*/ 2362873 w 8022465"/>
                <a:gd name="connsiteY23" fmla="*/ 1130844 h 2673927"/>
                <a:gd name="connsiteX24" fmla="*/ 2479964 w 8022465"/>
                <a:gd name="connsiteY24" fmla="*/ 1163782 h 2673927"/>
                <a:gd name="connsiteX25" fmla="*/ 2590800 w 8022465"/>
                <a:gd name="connsiteY25" fmla="*/ 1191491 h 2673927"/>
                <a:gd name="connsiteX26" fmla="*/ 2757055 w 8022465"/>
                <a:gd name="connsiteY26" fmla="*/ 1219200 h 2673927"/>
                <a:gd name="connsiteX27" fmla="*/ 3962400 w 8022465"/>
                <a:gd name="connsiteY27" fmla="*/ 1205345 h 2673927"/>
                <a:gd name="connsiteX28" fmla="*/ 4087091 w 8022465"/>
                <a:gd name="connsiteY28" fmla="*/ 1149927 h 2673927"/>
                <a:gd name="connsiteX29" fmla="*/ 4114800 w 8022465"/>
                <a:gd name="connsiteY29" fmla="*/ 1108363 h 2673927"/>
                <a:gd name="connsiteX30" fmla="*/ 4059382 w 8022465"/>
                <a:gd name="connsiteY30" fmla="*/ 997527 h 2673927"/>
                <a:gd name="connsiteX31" fmla="*/ 4031673 w 8022465"/>
                <a:gd name="connsiteY31" fmla="*/ 955963 h 2673927"/>
                <a:gd name="connsiteX32" fmla="*/ 3893127 w 8022465"/>
                <a:gd name="connsiteY32" fmla="*/ 831272 h 2673927"/>
                <a:gd name="connsiteX33" fmla="*/ 3810000 w 8022465"/>
                <a:gd name="connsiteY33" fmla="*/ 775854 h 2673927"/>
                <a:gd name="connsiteX34" fmla="*/ 3754582 w 8022465"/>
                <a:gd name="connsiteY34" fmla="*/ 748145 h 2673927"/>
                <a:gd name="connsiteX35" fmla="*/ 3713018 w 8022465"/>
                <a:gd name="connsiteY35" fmla="*/ 720436 h 2673927"/>
                <a:gd name="connsiteX36" fmla="*/ 3616037 w 8022465"/>
                <a:gd name="connsiteY36" fmla="*/ 678872 h 2673927"/>
                <a:gd name="connsiteX37" fmla="*/ 3532909 w 8022465"/>
                <a:gd name="connsiteY37" fmla="*/ 568036 h 2673927"/>
                <a:gd name="connsiteX38" fmla="*/ 3505200 w 8022465"/>
                <a:gd name="connsiteY38" fmla="*/ 526472 h 2673927"/>
                <a:gd name="connsiteX39" fmla="*/ 3491346 w 8022465"/>
                <a:gd name="connsiteY39" fmla="*/ 484909 h 2673927"/>
                <a:gd name="connsiteX40" fmla="*/ 3532909 w 8022465"/>
                <a:gd name="connsiteY40" fmla="*/ 304800 h 2673927"/>
                <a:gd name="connsiteX41" fmla="*/ 3616037 w 8022465"/>
                <a:gd name="connsiteY41" fmla="*/ 221672 h 2673927"/>
                <a:gd name="connsiteX42" fmla="*/ 3754582 w 8022465"/>
                <a:gd name="connsiteY42" fmla="*/ 180109 h 2673927"/>
                <a:gd name="connsiteX43" fmla="*/ 4003964 w 8022465"/>
                <a:gd name="connsiteY43" fmla="*/ 193963 h 2673927"/>
                <a:gd name="connsiteX44" fmla="*/ 4128655 w 8022465"/>
                <a:gd name="connsiteY44" fmla="*/ 221672 h 2673927"/>
                <a:gd name="connsiteX45" fmla="*/ 4211782 w 8022465"/>
                <a:gd name="connsiteY45" fmla="*/ 249382 h 2673927"/>
                <a:gd name="connsiteX46" fmla="*/ 4294909 w 8022465"/>
                <a:gd name="connsiteY46" fmla="*/ 263236 h 2673927"/>
                <a:gd name="connsiteX47" fmla="*/ 4391891 w 8022465"/>
                <a:gd name="connsiteY47" fmla="*/ 290945 h 2673927"/>
                <a:gd name="connsiteX48" fmla="*/ 4447309 w 8022465"/>
                <a:gd name="connsiteY48" fmla="*/ 304800 h 2673927"/>
                <a:gd name="connsiteX49" fmla="*/ 4530437 w 8022465"/>
                <a:gd name="connsiteY49" fmla="*/ 332509 h 2673927"/>
                <a:gd name="connsiteX50" fmla="*/ 4572000 w 8022465"/>
                <a:gd name="connsiteY50" fmla="*/ 374072 h 2673927"/>
                <a:gd name="connsiteX51" fmla="*/ 4641273 w 8022465"/>
                <a:gd name="connsiteY51" fmla="*/ 498763 h 2673927"/>
                <a:gd name="connsiteX52" fmla="*/ 4696691 w 8022465"/>
                <a:gd name="connsiteY52" fmla="*/ 526472 h 2673927"/>
                <a:gd name="connsiteX53" fmla="*/ 4724400 w 8022465"/>
                <a:gd name="connsiteY53" fmla="*/ 554182 h 2673927"/>
                <a:gd name="connsiteX54" fmla="*/ 4807527 w 8022465"/>
                <a:gd name="connsiteY54" fmla="*/ 609600 h 2673927"/>
                <a:gd name="connsiteX55" fmla="*/ 4876800 w 8022465"/>
                <a:gd name="connsiteY55" fmla="*/ 665018 h 2673927"/>
                <a:gd name="connsiteX56" fmla="*/ 4862946 w 8022465"/>
                <a:gd name="connsiteY56" fmla="*/ 886691 h 2673927"/>
                <a:gd name="connsiteX57" fmla="*/ 4835237 w 8022465"/>
                <a:gd name="connsiteY57" fmla="*/ 1011382 h 2673927"/>
                <a:gd name="connsiteX58" fmla="*/ 4793673 w 8022465"/>
                <a:gd name="connsiteY58" fmla="*/ 1163782 h 2673927"/>
                <a:gd name="connsiteX59" fmla="*/ 4779818 w 8022465"/>
                <a:gd name="connsiteY59" fmla="*/ 1205345 h 2673927"/>
                <a:gd name="connsiteX60" fmla="*/ 4765964 w 8022465"/>
                <a:gd name="connsiteY60" fmla="*/ 1246909 h 2673927"/>
                <a:gd name="connsiteX61" fmla="*/ 4710546 w 8022465"/>
                <a:gd name="connsiteY61" fmla="*/ 1330036 h 2673927"/>
                <a:gd name="connsiteX62" fmla="*/ 4682837 w 8022465"/>
                <a:gd name="connsiteY62" fmla="*/ 1371600 h 2673927"/>
                <a:gd name="connsiteX63" fmla="*/ 4613564 w 8022465"/>
                <a:gd name="connsiteY63" fmla="*/ 1427018 h 2673927"/>
                <a:gd name="connsiteX64" fmla="*/ 4516582 w 8022465"/>
                <a:gd name="connsiteY64" fmla="*/ 1496291 h 2673927"/>
                <a:gd name="connsiteX65" fmla="*/ 4433455 w 8022465"/>
                <a:gd name="connsiteY65" fmla="*/ 1579418 h 2673927"/>
                <a:gd name="connsiteX66" fmla="*/ 4378037 w 8022465"/>
                <a:gd name="connsiteY66" fmla="*/ 1634836 h 2673927"/>
                <a:gd name="connsiteX67" fmla="*/ 4322618 w 8022465"/>
                <a:gd name="connsiteY67" fmla="*/ 1717963 h 2673927"/>
                <a:gd name="connsiteX68" fmla="*/ 4308764 w 8022465"/>
                <a:gd name="connsiteY68" fmla="*/ 1759527 h 2673927"/>
                <a:gd name="connsiteX69" fmla="*/ 4281055 w 8022465"/>
                <a:gd name="connsiteY69" fmla="*/ 1801091 h 2673927"/>
                <a:gd name="connsiteX70" fmla="*/ 4336473 w 8022465"/>
                <a:gd name="connsiteY70" fmla="*/ 1911927 h 2673927"/>
                <a:gd name="connsiteX71" fmla="*/ 4364182 w 8022465"/>
                <a:gd name="connsiteY71" fmla="*/ 1953491 h 2673927"/>
                <a:gd name="connsiteX72" fmla="*/ 4461164 w 8022465"/>
                <a:gd name="connsiteY72" fmla="*/ 1995054 h 2673927"/>
                <a:gd name="connsiteX73" fmla="*/ 4627418 w 8022465"/>
                <a:gd name="connsiteY73" fmla="*/ 2022763 h 2673927"/>
                <a:gd name="connsiteX74" fmla="*/ 4987637 w 8022465"/>
                <a:gd name="connsiteY74" fmla="*/ 2008909 h 2673927"/>
                <a:gd name="connsiteX75" fmla="*/ 5112327 w 8022465"/>
                <a:gd name="connsiteY75" fmla="*/ 1995054 h 2673927"/>
                <a:gd name="connsiteX76" fmla="*/ 5347855 w 8022465"/>
                <a:gd name="connsiteY76" fmla="*/ 1967345 h 2673927"/>
                <a:gd name="connsiteX77" fmla="*/ 5403273 w 8022465"/>
                <a:gd name="connsiteY77" fmla="*/ 1953491 h 2673927"/>
                <a:gd name="connsiteX78" fmla="*/ 5444837 w 8022465"/>
                <a:gd name="connsiteY78" fmla="*/ 1939636 h 2673927"/>
                <a:gd name="connsiteX79" fmla="*/ 5541818 w 8022465"/>
                <a:gd name="connsiteY79" fmla="*/ 1925782 h 2673927"/>
                <a:gd name="connsiteX80" fmla="*/ 5652655 w 8022465"/>
                <a:gd name="connsiteY80" fmla="*/ 1870363 h 2673927"/>
                <a:gd name="connsiteX81" fmla="*/ 5708073 w 8022465"/>
                <a:gd name="connsiteY81" fmla="*/ 1842654 h 2673927"/>
                <a:gd name="connsiteX82" fmla="*/ 5805055 w 8022465"/>
                <a:gd name="connsiteY82" fmla="*/ 1759527 h 2673927"/>
                <a:gd name="connsiteX83" fmla="*/ 5846618 w 8022465"/>
                <a:gd name="connsiteY83" fmla="*/ 1731818 h 2673927"/>
                <a:gd name="connsiteX84" fmla="*/ 5902037 w 8022465"/>
                <a:gd name="connsiteY84" fmla="*/ 1648691 h 2673927"/>
                <a:gd name="connsiteX85" fmla="*/ 5999018 w 8022465"/>
                <a:gd name="connsiteY85" fmla="*/ 1496291 h 2673927"/>
                <a:gd name="connsiteX86" fmla="*/ 6040582 w 8022465"/>
                <a:gd name="connsiteY86" fmla="*/ 1399309 h 2673927"/>
                <a:gd name="connsiteX87" fmla="*/ 6054437 w 8022465"/>
                <a:gd name="connsiteY87" fmla="*/ 1343891 h 2673927"/>
                <a:gd name="connsiteX88" fmla="*/ 6096000 w 8022465"/>
                <a:gd name="connsiteY88" fmla="*/ 1246909 h 2673927"/>
                <a:gd name="connsiteX89" fmla="*/ 6109855 w 8022465"/>
                <a:gd name="connsiteY89" fmla="*/ 1177636 h 2673927"/>
                <a:gd name="connsiteX90" fmla="*/ 6137564 w 8022465"/>
                <a:gd name="connsiteY90" fmla="*/ 1066800 h 2673927"/>
                <a:gd name="connsiteX91" fmla="*/ 6179127 w 8022465"/>
                <a:gd name="connsiteY91" fmla="*/ 872836 h 2673927"/>
                <a:gd name="connsiteX92" fmla="*/ 6206837 w 8022465"/>
                <a:gd name="connsiteY92" fmla="*/ 581891 h 2673927"/>
                <a:gd name="connsiteX93" fmla="*/ 6220691 w 8022465"/>
                <a:gd name="connsiteY93" fmla="*/ 540327 h 2673927"/>
                <a:gd name="connsiteX94" fmla="*/ 6289964 w 8022465"/>
                <a:gd name="connsiteY94" fmla="*/ 471054 h 2673927"/>
                <a:gd name="connsiteX95" fmla="*/ 6373091 w 8022465"/>
                <a:gd name="connsiteY95" fmla="*/ 443345 h 2673927"/>
                <a:gd name="connsiteX96" fmla="*/ 6608618 w 8022465"/>
                <a:gd name="connsiteY96" fmla="*/ 457200 h 2673927"/>
                <a:gd name="connsiteX97" fmla="*/ 6553200 w 8022465"/>
                <a:gd name="connsiteY97" fmla="*/ 443345 h 2673927"/>
                <a:gd name="connsiteX98" fmla="*/ 6511637 w 8022465"/>
                <a:gd name="connsiteY98" fmla="*/ 429491 h 2673927"/>
                <a:gd name="connsiteX99" fmla="*/ 6580909 w 8022465"/>
                <a:gd name="connsiteY99" fmla="*/ 512618 h 2673927"/>
                <a:gd name="connsiteX100" fmla="*/ 6608618 w 8022465"/>
                <a:gd name="connsiteY100" fmla="*/ 554182 h 2673927"/>
                <a:gd name="connsiteX101" fmla="*/ 6719455 w 8022465"/>
                <a:gd name="connsiteY101" fmla="*/ 665018 h 2673927"/>
                <a:gd name="connsiteX102" fmla="*/ 6761018 w 8022465"/>
                <a:gd name="connsiteY102" fmla="*/ 706582 h 2673927"/>
                <a:gd name="connsiteX103" fmla="*/ 6816437 w 8022465"/>
                <a:gd name="connsiteY103" fmla="*/ 734291 h 2673927"/>
                <a:gd name="connsiteX104" fmla="*/ 6899564 w 8022465"/>
                <a:gd name="connsiteY104" fmla="*/ 789709 h 2673927"/>
                <a:gd name="connsiteX105" fmla="*/ 6982691 w 8022465"/>
                <a:gd name="connsiteY105" fmla="*/ 803563 h 2673927"/>
                <a:gd name="connsiteX106" fmla="*/ 7010400 w 8022465"/>
                <a:gd name="connsiteY106" fmla="*/ 858982 h 2673927"/>
                <a:gd name="connsiteX107" fmla="*/ 7038109 w 8022465"/>
                <a:gd name="connsiteY107" fmla="*/ 900545 h 2673927"/>
                <a:gd name="connsiteX108" fmla="*/ 7051964 w 8022465"/>
                <a:gd name="connsiteY108" fmla="*/ 858982 h 2673927"/>
                <a:gd name="connsiteX109" fmla="*/ 7065818 w 8022465"/>
                <a:gd name="connsiteY109" fmla="*/ 775854 h 2673927"/>
                <a:gd name="connsiteX110" fmla="*/ 7606146 w 8022465"/>
                <a:gd name="connsiteY110" fmla="*/ 55418 h 2673927"/>
                <a:gd name="connsiteX111" fmla="*/ 7758546 w 8022465"/>
                <a:gd name="connsiteY111" fmla="*/ 83127 h 2673927"/>
                <a:gd name="connsiteX112" fmla="*/ 7883237 w 8022465"/>
                <a:gd name="connsiteY112" fmla="*/ 124691 h 2673927"/>
                <a:gd name="connsiteX113" fmla="*/ 7924800 w 8022465"/>
                <a:gd name="connsiteY113" fmla="*/ 138545 h 2673927"/>
                <a:gd name="connsiteX114" fmla="*/ 7966364 w 8022465"/>
                <a:gd name="connsiteY114" fmla="*/ 166254 h 2673927"/>
                <a:gd name="connsiteX115" fmla="*/ 7994073 w 8022465"/>
                <a:gd name="connsiteY115" fmla="*/ 290945 h 2673927"/>
                <a:gd name="connsiteX116" fmla="*/ 8021782 w 8022465"/>
                <a:gd name="connsiteY116" fmla="*/ 581891 h 2673927"/>
                <a:gd name="connsiteX117" fmla="*/ 8021782 w 8022465"/>
                <a:gd name="connsiteY117" fmla="*/ 665018 h 2673927"/>
                <a:gd name="connsiteX118" fmla="*/ 7980218 w 8022465"/>
                <a:gd name="connsiteY118" fmla="*/ 2673927 h 2673927"/>
                <a:gd name="connsiteX119" fmla="*/ 69273 w 8022465"/>
                <a:gd name="connsiteY119" fmla="*/ 2646218 h 2673927"/>
                <a:gd name="connsiteX120" fmla="*/ 0 w 8022465"/>
                <a:gd name="connsiteY120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37309 w 8022465"/>
                <a:gd name="connsiteY6" fmla="*/ 138545 h 2673927"/>
                <a:gd name="connsiteX7" fmla="*/ 692727 w 8022465"/>
                <a:gd name="connsiteY7" fmla="*/ 110836 h 2673927"/>
                <a:gd name="connsiteX8" fmla="*/ 748146 w 8022465"/>
                <a:gd name="connsiteY8" fmla="*/ 96982 h 2673927"/>
                <a:gd name="connsiteX9" fmla="*/ 900546 w 8022465"/>
                <a:gd name="connsiteY9" fmla="*/ 69272 h 2673927"/>
                <a:gd name="connsiteX10" fmla="*/ 969818 w 8022465"/>
                <a:gd name="connsiteY10" fmla="*/ 55418 h 2673927"/>
                <a:gd name="connsiteX11" fmla="*/ 1537855 w 8022465"/>
                <a:gd name="connsiteY11" fmla="*/ 0 h 2673927"/>
                <a:gd name="connsiteX12" fmla="*/ 2064327 w 8022465"/>
                <a:gd name="connsiteY12" fmla="*/ 13854 h 2673927"/>
                <a:gd name="connsiteX13" fmla="*/ 2161309 w 8022465"/>
                <a:gd name="connsiteY13" fmla="*/ 27709 h 2673927"/>
                <a:gd name="connsiteX14" fmla="*/ 2299855 w 8022465"/>
                <a:gd name="connsiteY14" fmla="*/ 55418 h 2673927"/>
                <a:gd name="connsiteX15" fmla="*/ 2382982 w 8022465"/>
                <a:gd name="connsiteY15" fmla="*/ 96982 h 2673927"/>
                <a:gd name="connsiteX16" fmla="*/ 2493818 w 8022465"/>
                <a:gd name="connsiteY16" fmla="*/ 207818 h 2673927"/>
                <a:gd name="connsiteX17" fmla="*/ 2527782 w 8022465"/>
                <a:gd name="connsiteY17" fmla="*/ 354729 h 2673927"/>
                <a:gd name="connsiteX18" fmla="*/ 2493818 w 8022465"/>
                <a:gd name="connsiteY18" fmla="*/ 512618 h 2673927"/>
                <a:gd name="connsiteX19" fmla="*/ 2341418 w 8022465"/>
                <a:gd name="connsiteY19" fmla="*/ 720436 h 2673927"/>
                <a:gd name="connsiteX20" fmla="*/ 2244437 w 8022465"/>
                <a:gd name="connsiteY20" fmla="*/ 803563 h 2673927"/>
                <a:gd name="connsiteX21" fmla="*/ 2175164 w 8022465"/>
                <a:gd name="connsiteY21" fmla="*/ 928254 h 2673927"/>
                <a:gd name="connsiteX22" fmla="*/ 2233258 w 8022465"/>
                <a:gd name="connsiteY22" fmla="*/ 1085621 h 2673927"/>
                <a:gd name="connsiteX23" fmla="*/ 2362873 w 8022465"/>
                <a:gd name="connsiteY23" fmla="*/ 1130844 h 2673927"/>
                <a:gd name="connsiteX24" fmla="*/ 2479964 w 8022465"/>
                <a:gd name="connsiteY24" fmla="*/ 1163782 h 2673927"/>
                <a:gd name="connsiteX25" fmla="*/ 2590800 w 8022465"/>
                <a:gd name="connsiteY25" fmla="*/ 1191491 h 2673927"/>
                <a:gd name="connsiteX26" fmla="*/ 2757055 w 8022465"/>
                <a:gd name="connsiteY26" fmla="*/ 1219200 h 2673927"/>
                <a:gd name="connsiteX27" fmla="*/ 3962400 w 8022465"/>
                <a:gd name="connsiteY27" fmla="*/ 1205345 h 2673927"/>
                <a:gd name="connsiteX28" fmla="*/ 4087091 w 8022465"/>
                <a:gd name="connsiteY28" fmla="*/ 1149927 h 2673927"/>
                <a:gd name="connsiteX29" fmla="*/ 4114800 w 8022465"/>
                <a:gd name="connsiteY29" fmla="*/ 1108363 h 2673927"/>
                <a:gd name="connsiteX30" fmla="*/ 4059382 w 8022465"/>
                <a:gd name="connsiteY30" fmla="*/ 997527 h 2673927"/>
                <a:gd name="connsiteX31" fmla="*/ 4031673 w 8022465"/>
                <a:gd name="connsiteY31" fmla="*/ 955963 h 2673927"/>
                <a:gd name="connsiteX32" fmla="*/ 3893127 w 8022465"/>
                <a:gd name="connsiteY32" fmla="*/ 831272 h 2673927"/>
                <a:gd name="connsiteX33" fmla="*/ 3810000 w 8022465"/>
                <a:gd name="connsiteY33" fmla="*/ 775854 h 2673927"/>
                <a:gd name="connsiteX34" fmla="*/ 3754582 w 8022465"/>
                <a:gd name="connsiteY34" fmla="*/ 748145 h 2673927"/>
                <a:gd name="connsiteX35" fmla="*/ 3713018 w 8022465"/>
                <a:gd name="connsiteY35" fmla="*/ 720436 h 2673927"/>
                <a:gd name="connsiteX36" fmla="*/ 3616037 w 8022465"/>
                <a:gd name="connsiteY36" fmla="*/ 678872 h 2673927"/>
                <a:gd name="connsiteX37" fmla="*/ 3532909 w 8022465"/>
                <a:gd name="connsiteY37" fmla="*/ 568036 h 2673927"/>
                <a:gd name="connsiteX38" fmla="*/ 3505200 w 8022465"/>
                <a:gd name="connsiteY38" fmla="*/ 526472 h 2673927"/>
                <a:gd name="connsiteX39" fmla="*/ 3491346 w 8022465"/>
                <a:gd name="connsiteY39" fmla="*/ 484909 h 2673927"/>
                <a:gd name="connsiteX40" fmla="*/ 3532909 w 8022465"/>
                <a:gd name="connsiteY40" fmla="*/ 304800 h 2673927"/>
                <a:gd name="connsiteX41" fmla="*/ 3616037 w 8022465"/>
                <a:gd name="connsiteY41" fmla="*/ 221672 h 2673927"/>
                <a:gd name="connsiteX42" fmla="*/ 3754582 w 8022465"/>
                <a:gd name="connsiteY42" fmla="*/ 180109 h 2673927"/>
                <a:gd name="connsiteX43" fmla="*/ 4003964 w 8022465"/>
                <a:gd name="connsiteY43" fmla="*/ 193963 h 2673927"/>
                <a:gd name="connsiteX44" fmla="*/ 4128655 w 8022465"/>
                <a:gd name="connsiteY44" fmla="*/ 221672 h 2673927"/>
                <a:gd name="connsiteX45" fmla="*/ 4211782 w 8022465"/>
                <a:gd name="connsiteY45" fmla="*/ 249382 h 2673927"/>
                <a:gd name="connsiteX46" fmla="*/ 4294909 w 8022465"/>
                <a:gd name="connsiteY46" fmla="*/ 263236 h 2673927"/>
                <a:gd name="connsiteX47" fmla="*/ 4391891 w 8022465"/>
                <a:gd name="connsiteY47" fmla="*/ 290945 h 2673927"/>
                <a:gd name="connsiteX48" fmla="*/ 4447309 w 8022465"/>
                <a:gd name="connsiteY48" fmla="*/ 304800 h 2673927"/>
                <a:gd name="connsiteX49" fmla="*/ 4530437 w 8022465"/>
                <a:gd name="connsiteY49" fmla="*/ 332509 h 2673927"/>
                <a:gd name="connsiteX50" fmla="*/ 4572000 w 8022465"/>
                <a:gd name="connsiteY50" fmla="*/ 374072 h 2673927"/>
                <a:gd name="connsiteX51" fmla="*/ 4641273 w 8022465"/>
                <a:gd name="connsiteY51" fmla="*/ 498763 h 2673927"/>
                <a:gd name="connsiteX52" fmla="*/ 4696691 w 8022465"/>
                <a:gd name="connsiteY52" fmla="*/ 526472 h 2673927"/>
                <a:gd name="connsiteX53" fmla="*/ 4724400 w 8022465"/>
                <a:gd name="connsiteY53" fmla="*/ 554182 h 2673927"/>
                <a:gd name="connsiteX54" fmla="*/ 4807527 w 8022465"/>
                <a:gd name="connsiteY54" fmla="*/ 609600 h 2673927"/>
                <a:gd name="connsiteX55" fmla="*/ 4876800 w 8022465"/>
                <a:gd name="connsiteY55" fmla="*/ 665018 h 2673927"/>
                <a:gd name="connsiteX56" fmla="*/ 4862946 w 8022465"/>
                <a:gd name="connsiteY56" fmla="*/ 886691 h 2673927"/>
                <a:gd name="connsiteX57" fmla="*/ 4835237 w 8022465"/>
                <a:gd name="connsiteY57" fmla="*/ 1011382 h 2673927"/>
                <a:gd name="connsiteX58" fmla="*/ 4793673 w 8022465"/>
                <a:gd name="connsiteY58" fmla="*/ 1163782 h 2673927"/>
                <a:gd name="connsiteX59" fmla="*/ 4779818 w 8022465"/>
                <a:gd name="connsiteY59" fmla="*/ 1205345 h 2673927"/>
                <a:gd name="connsiteX60" fmla="*/ 4765964 w 8022465"/>
                <a:gd name="connsiteY60" fmla="*/ 1246909 h 2673927"/>
                <a:gd name="connsiteX61" fmla="*/ 4710546 w 8022465"/>
                <a:gd name="connsiteY61" fmla="*/ 1330036 h 2673927"/>
                <a:gd name="connsiteX62" fmla="*/ 4682837 w 8022465"/>
                <a:gd name="connsiteY62" fmla="*/ 1371600 h 2673927"/>
                <a:gd name="connsiteX63" fmla="*/ 4613564 w 8022465"/>
                <a:gd name="connsiteY63" fmla="*/ 1427018 h 2673927"/>
                <a:gd name="connsiteX64" fmla="*/ 4516582 w 8022465"/>
                <a:gd name="connsiteY64" fmla="*/ 1496291 h 2673927"/>
                <a:gd name="connsiteX65" fmla="*/ 4433455 w 8022465"/>
                <a:gd name="connsiteY65" fmla="*/ 1579418 h 2673927"/>
                <a:gd name="connsiteX66" fmla="*/ 4378037 w 8022465"/>
                <a:gd name="connsiteY66" fmla="*/ 1634836 h 2673927"/>
                <a:gd name="connsiteX67" fmla="*/ 4322618 w 8022465"/>
                <a:gd name="connsiteY67" fmla="*/ 1717963 h 2673927"/>
                <a:gd name="connsiteX68" fmla="*/ 4308764 w 8022465"/>
                <a:gd name="connsiteY68" fmla="*/ 1759527 h 2673927"/>
                <a:gd name="connsiteX69" fmla="*/ 4281055 w 8022465"/>
                <a:gd name="connsiteY69" fmla="*/ 1801091 h 2673927"/>
                <a:gd name="connsiteX70" fmla="*/ 4336473 w 8022465"/>
                <a:gd name="connsiteY70" fmla="*/ 1911927 h 2673927"/>
                <a:gd name="connsiteX71" fmla="*/ 4364182 w 8022465"/>
                <a:gd name="connsiteY71" fmla="*/ 1953491 h 2673927"/>
                <a:gd name="connsiteX72" fmla="*/ 4461164 w 8022465"/>
                <a:gd name="connsiteY72" fmla="*/ 1995054 h 2673927"/>
                <a:gd name="connsiteX73" fmla="*/ 4627418 w 8022465"/>
                <a:gd name="connsiteY73" fmla="*/ 2022763 h 2673927"/>
                <a:gd name="connsiteX74" fmla="*/ 4987637 w 8022465"/>
                <a:gd name="connsiteY74" fmla="*/ 2008909 h 2673927"/>
                <a:gd name="connsiteX75" fmla="*/ 5112327 w 8022465"/>
                <a:gd name="connsiteY75" fmla="*/ 1995054 h 2673927"/>
                <a:gd name="connsiteX76" fmla="*/ 5347855 w 8022465"/>
                <a:gd name="connsiteY76" fmla="*/ 1967345 h 2673927"/>
                <a:gd name="connsiteX77" fmla="*/ 5403273 w 8022465"/>
                <a:gd name="connsiteY77" fmla="*/ 1953491 h 2673927"/>
                <a:gd name="connsiteX78" fmla="*/ 5444837 w 8022465"/>
                <a:gd name="connsiteY78" fmla="*/ 1939636 h 2673927"/>
                <a:gd name="connsiteX79" fmla="*/ 5541818 w 8022465"/>
                <a:gd name="connsiteY79" fmla="*/ 1925782 h 2673927"/>
                <a:gd name="connsiteX80" fmla="*/ 5652655 w 8022465"/>
                <a:gd name="connsiteY80" fmla="*/ 1870363 h 2673927"/>
                <a:gd name="connsiteX81" fmla="*/ 5708073 w 8022465"/>
                <a:gd name="connsiteY81" fmla="*/ 1842654 h 2673927"/>
                <a:gd name="connsiteX82" fmla="*/ 5805055 w 8022465"/>
                <a:gd name="connsiteY82" fmla="*/ 1759527 h 2673927"/>
                <a:gd name="connsiteX83" fmla="*/ 5846618 w 8022465"/>
                <a:gd name="connsiteY83" fmla="*/ 1731818 h 2673927"/>
                <a:gd name="connsiteX84" fmla="*/ 5902037 w 8022465"/>
                <a:gd name="connsiteY84" fmla="*/ 1648691 h 2673927"/>
                <a:gd name="connsiteX85" fmla="*/ 5999018 w 8022465"/>
                <a:gd name="connsiteY85" fmla="*/ 1496291 h 2673927"/>
                <a:gd name="connsiteX86" fmla="*/ 6040582 w 8022465"/>
                <a:gd name="connsiteY86" fmla="*/ 1399309 h 2673927"/>
                <a:gd name="connsiteX87" fmla="*/ 6054437 w 8022465"/>
                <a:gd name="connsiteY87" fmla="*/ 1343891 h 2673927"/>
                <a:gd name="connsiteX88" fmla="*/ 6096000 w 8022465"/>
                <a:gd name="connsiteY88" fmla="*/ 1246909 h 2673927"/>
                <a:gd name="connsiteX89" fmla="*/ 6109855 w 8022465"/>
                <a:gd name="connsiteY89" fmla="*/ 1177636 h 2673927"/>
                <a:gd name="connsiteX90" fmla="*/ 6137564 w 8022465"/>
                <a:gd name="connsiteY90" fmla="*/ 1066800 h 2673927"/>
                <a:gd name="connsiteX91" fmla="*/ 6179127 w 8022465"/>
                <a:gd name="connsiteY91" fmla="*/ 872836 h 2673927"/>
                <a:gd name="connsiteX92" fmla="*/ 6206837 w 8022465"/>
                <a:gd name="connsiteY92" fmla="*/ 581891 h 2673927"/>
                <a:gd name="connsiteX93" fmla="*/ 6220691 w 8022465"/>
                <a:gd name="connsiteY93" fmla="*/ 540327 h 2673927"/>
                <a:gd name="connsiteX94" fmla="*/ 6289964 w 8022465"/>
                <a:gd name="connsiteY94" fmla="*/ 471054 h 2673927"/>
                <a:gd name="connsiteX95" fmla="*/ 6373091 w 8022465"/>
                <a:gd name="connsiteY95" fmla="*/ 443345 h 2673927"/>
                <a:gd name="connsiteX96" fmla="*/ 6608618 w 8022465"/>
                <a:gd name="connsiteY96" fmla="*/ 457200 h 2673927"/>
                <a:gd name="connsiteX97" fmla="*/ 6553200 w 8022465"/>
                <a:gd name="connsiteY97" fmla="*/ 443345 h 2673927"/>
                <a:gd name="connsiteX98" fmla="*/ 6511637 w 8022465"/>
                <a:gd name="connsiteY98" fmla="*/ 429491 h 2673927"/>
                <a:gd name="connsiteX99" fmla="*/ 6580909 w 8022465"/>
                <a:gd name="connsiteY99" fmla="*/ 512618 h 2673927"/>
                <a:gd name="connsiteX100" fmla="*/ 6608618 w 8022465"/>
                <a:gd name="connsiteY100" fmla="*/ 554182 h 2673927"/>
                <a:gd name="connsiteX101" fmla="*/ 6719455 w 8022465"/>
                <a:gd name="connsiteY101" fmla="*/ 665018 h 2673927"/>
                <a:gd name="connsiteX102" fmla="*/ 6761018 w 8022465"/>
                <a:gd name="connsiteY102" fmla="*/ 706582 h 2673927"/>
                <a:gd name="connsiteX103" fmla="*/ 6816437 w 8022465"/>
                <a:gd name="connsiteY103" fmla="*/ 734291 h 2673927"/>
                <a:gd name="connsiteX104" fmla="*/ 6899564 w 8022465"/>
                <a:gd name="connsiteY104" fmla="*/ 789709 h 2673927"/>
                <a:gd name="connsiteX105" fmla="*/ 6982691 w 8022465"/>
                <a:gd name="connsiteY105" fmla="*/ 803563 h 2673927"/>
                <a:gd name="connsiteX106" fmla="*/ 7010400 w 8022465"/>
                <a:gd name="connsiteY106" fmla="*/ 858982 h 2673927"/>
                <a:gd name="connsiteX107" fmla="*/ 7038109 w 8022465"/>
                <a:gd name="connsiteY107" fmla="*/ 900545 h 2673927"/>
                <a:gd name="connsiteX108" fmla="*/ 7051964 w 8022465"/>
                <a:gd name="connsiteY108" fmla="*/ 858982 h 2673927"/>
                <a:gd name="connsiteX109" fmla="*/ 7065818 w 8022465"/>
                <a:gd name="connsiteY109" fmla="*/ 775854 h 2673927"/>
                <a:gd name="connsiteX110" fmla="*/ 7606146 w 8022465"/>
                <a:gd name="connsiteY110" fmla="*/ 55418 h 2673927"/>
                <a:gd name="connsiteX111" fmla="*/ 7758546 w 8022465"/>
                <a:gd name="connsiteY111" fmla="*/ 83127 h 2673927"/>
                <a:gd name="connsiteX112" fmla="*/ 7883237 w 8022465"/>
                <a:gd name="connsiteY112" fmla="*/ 124691 h 2673927"/>
                <a:gd name="connsiteX113" fmla="*/ 7924800 w 8022465"/>
                <a:gd name="connsiteY113" fmla="*/ 138545 h 2673927"/>
                <a:gd name="connsiteX114" fmla="*/ 7966364 w 8022465"/>
                <a:gd name="connsiteY114" fmla="*/ 166254 h 2673927"/>
                <a:gd name="connsiteX115" fmla="*/ 7994073 w 8022465"/>
                <a:gd name="connsiteY115" fmla="*/ 290945 h 2673927"/>
                <a:gd name="connsiteX116" fmla="*/ 8021782 w 8022465"/>
                <a:gd name="connsiteY116" fmla="*/ 581891 h 2673927"/>
                <a:gd name="connsiteX117" fmla="*/ 8021782 w 8022465"/>
                <a:gd name="connsiteY117" fmla="*/ 665018 h 2673927"/>
                <a:gd name="connsiteX118" fmla="*/ 7980218 w 8022465"/>
                <a:gd name="connsiteY118" fmla="*/ 2673927 h 2673927"/>
                <a:gd name="connsiteX119" fmla="*/ 69273 w 8022465"/>
                <a:gd name="connsiteY119" fmla="*/ 2646218 h 2673927"/>
                <a:gd name="connsiteX120" fmla="*/ 0 w 8022465"/>
                <a:gd name="connsiteY120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98764 w 8022465"/>
                <a:gd name="connsiteY4" fmla="*/ 193963 h 2673927"/>
                <a:gd name="connsiteX5" fmla="*/ 554182 w 8022465"/>
                <a:gd name="connsiteY5" fmla="*/ 166254 h 2673927"/>
                <a:gd name="connsiteX6" fmla="*/ 692727 w 8022465"/>
                <a:gd name="connsiteY6" fmla="*/ 110836 h 2673927"/>
                <a:gd name="connsiteX7" fmla="*/ 748146 w 8022465"/>
                <a:gd name="connsiteY7" fmla="*/ 96982 h 2673927"/>
                <a:gd name="connsiteX8" fmla="*/ 900546 w 8022465"/>
                <a:gd name="connsiteY8" fmla="*/ 69272 h 2673927"/>
                <a:gd name="connsiteX9" fmla="*/ 969818 w 8022465"/>
                <a:gd name="connsiteY9" fmla="*/ 55418 h 2673927"/>
                <a:gd name="connsiteX10" fmla="*/ 1537855 w 8022465"/>
                <a:gd name="connsiteY10" fmla="*/ 0 h 2673927"/>
                <a:gd name="connsiteX11" fmla="*/ 2064327 w 8022465"/>
                <a:gd name="connsiteY11" fmla="*/ 13854 h 2673927"/>
                <a:gd name="connsiteX12" fmla="*/ 2161309 w 8022465"/>
                <a:gd name="connsiteY12" fmla="*/ 27709 h 2673927"/>
                <a:gd name="connsiteX13" fmla="*/ 2299855 w 8022465"/>
                <a:gd name="connsiteY13" fmla="*/ 55418 h 2673927"/>
                <a:gd name="connsiteX14" fmla="*/ 2382982 w 8022465"/>
                <a:gd name="connsiteY14" fmla="*/ 96982 h 2673927"/>
                <a:gd name="connsiteX15" fmla="*/ 2493818 w 8022465"/>
                <a:gd name="connsiteY15" fmla="*/ 207818 h 2673927"/>
                <a:gd name="connsiteX16" fmla="*/ 2527782 w 8022465"/>
                <a:gd name="connsiteY16" fmla="*/ 354729 h 2673927"/>
                <a:gd name="connsiteX17" fmla="*/ 2493818 w 8022465"/>
                <a:gd name="connsiteY17" fmla="*/ 512618 h 2673927"/>
                <a:gd name="connsiteX18" fmla="*/ 2341418 w 8022465"/>
                <a:gd name="connsiteY18" fmla="*/ 720436 h 2673927"/>
                <a:gd name="connsiteX19" fmla="*/ 2244437 w 8022465"/>
                <a:gd name="connsiteY19" fmla="*/ 803563 h 2673927"/>
                <a:gd name="connsiteX20" fmla="*/ 2175164 w 8022465"/>
                <a:gd name="connsiteY20" fmla="*/ 928254 h 2673927"/>
                <a:gd name="connsiteX21" fmla="*/ 2233258 w 8022465"/>
                <a:gd name="connsiteY21" fmla="*/ 1085621 h 2673927"/>
                <a:gd name="connsiteX22" fmla="*/ 2362873 w 8022465"/>
                <a:gd name="connsiteY22" fmla="*/ 1130844 h 2673927"/>
                <a:gd name="connsiteX23" fmla="*/ 2479964 w 8022465"/>
                <a:gd name="connsiteY23" fmla="*/ 1163782 h 2673927"/>
                <a:gd name="connsiteX24" fmla="*/ 2590800 w 8022465"/>
                <a:gd name="connsiteY24" fmla="*/ 1191491 h 2673927"/>
                <a:gd name="connsiteX25" fmla="*/ 2757055 w 8022465"/>
                <a:gd name="connsiteY25" fmla="*/ 1219200 h 2673927"/>
                <a:gd name="connsiteX26" fmla="*/ 3962400 w 8022465"/>
                <a:gd name="connsiteY26" fmla="*/ 1205345 h 2673927"/>
                <a:gd name="connsiteX27" fmla="*/ 4087091 w 8022465"/>
                <a:gd name="connsiteY27" fmla="*/ 1149927 h 2673927"/>
                <a:gd name="connsiteX28" fmla="*/ 4114800 w 8022465"/>
                <a:gd name="connsiteY28" fmla="*/ 1108363 h 2673927"/>
                <a:gd name="connsiteX29" fmla="*/ 4059382 w 8022465"/>
                <a:gd name="connsiteY29" fmla="*/ 997527 h 2673927"/>
                <a:gd name="connsiteX30" fmla="*/ 4031673 w 8022465"/>
                <a:gd name="connsiteY30" fmla="*/ 955963 h 2673927"/>
                <a:gd name="connsiteX31" fmla="*/ 3893127 w 8022465"/>
                <a:gd name="connsiteY31" fmla="*/ 831272 h 2673927"/>
                <a:gd name="connsiteX32" fmla="*/ 3810000 w 8022465"/>
                <a:gd name="connsiteY32" fmla="*/ 775854 h 2673927"/>
                <a:gd name="connsiteX33" fmla="*/ 3754582 w 8022465"/>
                <a:gd name="connsiteY33" fmla="*/ 748145 h 2673927"/>
                <a:gd name="connsiteX34" fmla="*/ 3713018 w 8022465"/>
                <a:gd name="connsiteY34" fmla="*/ 720436 h 2673927"/>
                <a:gd name="connsiteX35" fmla="*/ 3616037 w 8022465"/>
                <a:gd name="connsiteY35" fmla="*/ 678872 h 2673927"/>
                <a:gd name="connsiteX36" fmla="*/ 3532909 w 8022465"/>
                <a:gd name="connsiteY36" fmla="*/ 568036 h 2673927"/>
                <a:gd name="connsiteX37" fmla="*/ 3505200 w 8022465"/>
                <a:gd name="connsiteY37" fmla="*/ 526472 h 2673927"/>
                <a:gd name="connsiteX38" fmla="*/ 3491346 w 8022465"/>
                <a:gd name="connsiteY38" fmla="*/ 484909 h 2673927"/>
                <a:gd name="connsiteX39" fmla="*/ 3532909 w 8022465"/>
                <a:gd name="connsiteY39" fmla="*/ 304800 h 2673927"/>
                <a:gd name="connsiteX40" fmla="*/ 3616037 w 8022465"/>
                <a:gd name="connsiteY40" fmla="*/ 221672 h 2673927"/>
                <a:gd name="connsiteX41" fmla="*/ 3754582 w 8022465"/>
                <a:gd name="connsiteY41" fmla="*/ 180109 h 2673927"/>
                <a:gd name="connsiteX42" fmla="*/ 4003964 w 8022465"/>
                <a:gd name="connsiteY42" fmla="*/ 193963 h 2673927"/>
                <a:gd name="connsiteX43" fmla="*/ 4128655 w 8022465"/>
                <a:gd name="connsiteY43" fmla="*/ 221672 h 2673927"/>
                <a:gd name="connsiteX44" fmla="*/ 4211782 w 8022465"/>
                <a:gd name="connsiteY44" fmla="*/ 249382 h 2673927"/>
                <a:gd name="connsiteX45" fmla="*/ 4294909 w 8022465"/>
                <a:gd name="connsiteY45" fmla="*/ 263236 h 2673927"/>
                <a:gd name="connsiteX46" fmla="*/ 4391891 w 8022465"/>
                <a:gd name="connsiteY46" fmla="*/ 290945 h 2673927"/>
                <a:gd name="connsiteX47" fmla="*/ 4447309 w 8022465"/>
                <a:gd name="connsiteY47" fmla="*/ 304800 h 2673927"/>
                <a:gd name="connsiteX48" fmla="*/ 4530437 w 8022465"/>
                <a:gd name="connsiteY48" fmla="*/ 332509 h 2673927"/>
                <a:gd name="connsiteX49" fmla="*/ 4572000 w 8022465"/>
                <a:gd name="connsiteY49" fmla="*/ 374072 h 2673927"/>
                <a:gd name="connsiteX50" fmla="*/ 4641273 w 8022465"/>
                <a:gd name="connsiteY50" fmla="*/ 498763 h 2673927"/>
                <a:gd name="connsiteX51" fmla="*/ 4696691 w 8022465"/>
                <a:gd name="connsiteY51" fmla="*/ 526472 h 2673927"/>
                <a:gd name="connsiteX52" fmla="*/ 4724400 w 8022465"/>
                <a:gd name="connsiteY52" fmla="*/ 554182 h 2673927"/>
                <a:gd name="connsiteX53" fmla="*/ 4807527 w 8022465"/>
                <a:gd name="connsiteY53" fmla="*/ 609600 h 2673927"/>
                <a:gd name="connsiteX54" fmla="*/ 4876800 w 8022465"/>
                <a:gd name="connsiteY54" fmla="*/ 665018 h 2673927"/>
                <a:gd name="connsiteX55" fmla="*/ 4862946 w 8022465"/>
                <a:gd name="connsiteY55" fmla="*/ 886691 h 2673927"/>
                <a:gd name="connsiteX56" fmla="*/ 4835237 w 8022465"/>
                <a:gd name="connsiteY56" fmla="*/ 1011382 h 2673927"/>
                <a:gd name="connsiteX57" fmla="*/ 4793673 w 8022465"/>
                <a:gd name="connsiteY57" fmla="*/ 1163782 h 2673927"/>
                <a:gd name="connsiteX58" fmla="*/ 4779818 w 8022465"/>
                <a:gd name="connsiteY58" fmla="*/ 1205345 h 2673927"/>
                <a:gd name="connsiteX59" fmla="*/ 4765964 w 8022465"/>
                <a:gd name="connsiteY59" fmla="*/ 1246909 h 2673927"/>
                <a:gd name="connsiteX60" fmla="*/ 4710546 w 8022465"/>
                <a:gd name="connsiteY60" fmla="*/ 1330036 h 2673927"/>
                <a:gd name="connsiteX61" fmla="*/ 4682837 w 8022465"/>
                <a:gd name="connsiteY61" fmla="*/ 1371600 h 2673927"/>
                <a:gd name="connsiteX62" fmla="*/ 4613564 w 8022465"/>
                <a:gd name="connsiteY62" fmla="*/ 1427018 h 2673927"/>
                <a:gd name="connsiteX63" fmla="*/ 4516582 w 8022465"/>
                <a:gd name="connsiteY63" fmla="*/ 1496291 h 2673927"/>
                <a:gd name="connsiteX64" fmla="*/ 4433455 w 8022465"/>
                <a:gd name="connsiteY64" fmla="*/ 1579418 h 2673927"/>
                <a:gd name="connsiteX65" fmla="*/ 4378037 w 8022465"/>
                <a:gd name="connsiteY65" fmla="*/ 1634836 h 2673927"/>
                <a:gd name="connsiteX66" fmla="*/ 4322618 w 8022465"/>
                <a:gd name="connsiteY66" fmla="*/ 1717963 h 2673927"/>
                <a:gd name="connsiteX67" fmla="*/ 4308764 w 8022465"/>
                <a:gd name="connsiteY67" fmla="*/ 1759527 h 2673927"/>
                <a:gd name="connsiteX68" fmla="*/ 4281055 w 8022465"/>
                <a:gd name="connsiteY68" fmla="*/ 1801091 h 2673927"/>
                <a:gd name="connsiteX69" fmla="*/ 4336473 w 8022465"/>
                <a:gd name="connsiteY69" fmla="*/ 1911927 h 2673927"/>
                <a:gd name="connsiteX70" fmla="*/ 4364182 w 8022465"/>
                <a:gd name="connsiteY70" fmla="*/ 1953491 h 2673927"/>
                <a:gd name="connsiteX71" fmla="*/ 4461164 w 8022465"/>
                <a:gd name="connsiteY71" fmla="*/ 1995054 h 2673927"/>
                <a:gd name="connsiteX72" fmla="*/ 4627418 w 8022465"/>
                <a:gd name="connsiteY72" fmla="*/ 2022763 h 2673927"/>
                <a:gd name="connsiteX73" fmla="*/ 4987637 w 8022465"/>
                <a:gd name="connsiteY73" fmla="*/ 2008909 h 2673927"/>
                <a:gd name="connsiteX74" fmla="*/ 5112327 w 8022465"/>
                <a:gd name="connsiteY74" fmla="*/ 1995054 h 2673927"/>
                <a:gd name="connsiteX75" fmla="*/ 5347855 w 8022465"/>
                <a:gd name="connsiteY75" fmla="*/ 1967345 h 2673927"/>
                <a:gd name="connsiteX76" fmla="*/ 5403273 w 8022465"/>
                <a:gd name="connsiteY76" fmla="*/ 1953491 h 2673927"/>
                <a:gd name="connsiteX77" fmla="*/ 5444837 w 8022465"/>
                <a:gd name="connsiteY77" fmla="*/ 1939636 h 2673927"/>
                <a:gd name="connsiteX78" fmla="*/ 5541818 w 8022465"/>
                <a:gd name="connsiteY78" fmla="*/ 1925782 h 2673927"/>
                <a:gd name="connsiteX79" fmla="*/ 5652655 w 8022465"/>
                <a:gd name="connsiteY79" fmla="*/ 1870363 h 2673927"/>
                <a:gd name="connsiteX80" fmla="*/ 5708073 w 8022465"/>
                <a:gd name="connsiteY80" fmla="*/ 1842654 h 2673927"/>
                <a:gd name="connsiteX81" fmla="*/ 5805055 w 8022465"/>
                <a:gd name="connsiteY81" fmla="*/ 1759527 h 2673927"/>
                <a:gd name="connsiteX82" fmla="*/ 5846618 w 8022465"/>
                <a:gd name="connsiteY82" fmla="*/ 1731818 h 2673927"/>
                <a:gd name="connsiteX83" fmla="*/ 5902037 w 8022465"/>
                <a:gd name="connsiteY83" fmla="*/ 1648691 h 2673927"/>
                <a:gd name="connsiteX84" fmla="*/ 5999018 w 8022465"/>
                <a:gd name="connsiteY84" fmla="*/ 1496291 h 2673927"/>
                <a:gd name="connsiteX85" fmla="*/ 6040582 w 8022465"/>
                <a:gd name="connsiteY85" fmla="*/ 1399309 h 2673927"/>
                <a:gd name="connsiteX86" fmla="*/ 6054437 w 8022465"/>
                <a:gd name="connsiteY86" fmla="*/ 1343891 h 2673927"/>
                <a:gd name="connsiteX87" fmla="*/ 6096000 w 8022465"/>
                <a:gd name="connsiteY87" fmla="*/ 1246909 h 2673927"/>
                <a:gd name="connsiteX88" fmla="*/ 6109855 w 8022465"/>
                <a:gd name="connsiteY88" fmla="*/ 1177636 h 2673927"/>
                <a:gd name="connsiteX89" fmla="*/ 6137564 w 8022465"/>
                <a:gd name="connsiteY89" fmla="*/ 1066800 h 2673927"/>
                <a:gd name="connsiteX90" fmla="*/ 6179127 w 8022465"/>
                <a:gd name="connsiteY90" fmla="*/ 872836 h 2673927"/>
                <a:gd name="connsiteX91" fmla="*/ 6206837 w 8022465"/>
                <a:gd name="connsiteY91" fmla="*/ 581891 h 2673927"/>
                <a:gd name="connsiteX92" fmla="*/ 6220691 w 8022465"/>
                <a:gd name="connsiteY92" fmla="*/ 540327 h 2673927"/>
                <a:gd name="connsiteX93" fmla="*/ 6289964 w 8022465"/>
                <a:gd name="connsiteY93" fmla="*/ 471054 h 2673927"/>
                <a:gd name="connsiteX94" fmla="*/ 6373091 w 8022465"/>
                <a:gd name="connsiteY94" fmla="*/ 443345 h 2673927"/>
                <a:gd name="connsiteX95" fmla="*/ 6608618 w 8022465"/>
                <a:gd name="connsiteY95" fmla="*/ 457200 h 2673927"/>
                <a:gd name="connsiteX96" fmla="*/ 6553200 w 8022465"/>
                <a:gd name="connsiteY96" fmla="*/ 443345 h 2673927"/>
                <a:gd name="connsiteX97" fmla="*/ 6511637 w 8022465"/>
                <a:gd name="connsiteY97" fmla="*/ 429491 h 2673927"/>
                <a:gd name="connsiteX98" fmla="*/ 6580909 w 8022465"/>
                <a:gd name="connsiteY98" fmla="*/ 512618 h 2673927"/>
                <a:gd name="connsiteX99" fmla="*/ 6608618 w 8022465"/>
                <a:gd name="connsiteY99" fmla="*/ 554182 h 2673927"/>
                <a:gd name="connsiteX100" fmla="*/ 6719455 w 8022465"/>
                <a:gd name="connsiteY100" fmla="*/ 665018 h 2673927"/>
                <a:gd name="connsiteX101" fmla="*/ 6761018 w 8022465"/>
                <a:gd name="connsiteY101" fmla="*/ 706582 h 2673927"/>
                <a:gd name="connsiteX102" fmla="*/ 6816437 w 8022465"/>
                <a:gd name="connsiteY102" fmla="*/ 734291 h 2673927"/>
                <a:gd name="connsiteX103" fmla="*/ 6899564 w 8022465"/>
                <a:gd name="connsiteY103" fmla="*/ 789709 h 2673927"/>
                <a:gd name="connsiteX104" fmla="*/ 6982691 w 8022465"/>
                <a:gd name="connsiteY104" fmla="*/ 803563 h 2673927"/>
                <a:gd name="connsiteX105" fmla="*/ 7010400 w 8022465"/>
                <a:gd name="connsiteY105" fmla="*/ 858982 h 2673927"/>
                <a:gd name="connsiteX106" fmla="*/ 7038109 w 8022465"/>
                <a:gd name="connsiteY106" fmla="*/ 900545 h 2673927"/>
                <a:gd name="connsiteX107" fmla="*/ 7051964 w 8022465"/>
                <a:gd name="connsiteY107" fmla="*/ 858982 h 2673927"/>
                <a:gd name="connsiteX108" fmla="*/ 7065818 w 8022465"/>
                <a:gd name="connsiteY108" fmla="*/ 775854 h 2673927"/>
                <a:gd name="connsiteX109" fmla="*/ 7606146 w 8022465"/>
                <a:gd name="connsiteY109" fmla="*/ 55418 h 2673927"/>
                <a:gd name="connsiteX110" fmla="*/ 7758546 w 8022465"/>
                <a:gd name="connsiteY110" fmla="*/ 83127 h 2673927"/>
                <a:gd name="connsiteX111" fmla="*/ 7883237 w 8022465"/>
                <a:gd name="connsiteY111" fmla="*/ 124691 h 2673927"/>
                <a:gd name="connsiteX112" fmla="*/ 7924800 w 8022465"/>
                <a:gd name="connsiteY112" fmla="*/ 138545 h 2673927"/>
                <a:gd name="connsiteX113" fmla="*/ 7966364 w 8022465"/>
                <a:gd name="connsiteY113" fmla="*/ 166254 h 2673927"/>
                <a:gd name="connsiteX114" fmla="*/ 7994073 w 8022465"/>
                <a:gd name="connsiteY114" fmla="*/ 290945 h 2673927"/>
                <a:gd name="connsiteX115" fmla="*/ 8021782 w 8022465"/>
                <a:gd name="connsiteY115" fmla="*/ 581891 h 2673927"/>
                <a:gd name="connsiteX116" fmla="*/ 8021782 w 8022465"/>
                <a:gd name="connsiteY116" fmla="*/ 665018 h 2673927"/>
                <a:gd name="connsiteX117" fmla="*/ 7980218 w 8022465"/>
                <a:gd name="connsiteY117" fmla="*/ 2673927 h 2673927"/>
                <a:gd name="connsiteX118" fmla="*/ 69273 w 8022465"/>
                <a:gd name="connsiteY118" fmla="*/ 2646218 h 2673927"/>
                <a:gd name="connsiteX119" fmla="*/ 0 w 8022465"/>
                <a:gd name="connsiteY119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10837 w 8022465"/>
                <a:gd name="connsiteY2" fmla="*/ 443345 h 2673927"/>
                <a:gd name="connsiteX3" fmla="*/ 332509 w 8022465"/>
                <a:gd name="connsiteY3" fmla="*/ 304800 h 2673927"/>
                <a:gd name="connsiteX4" fmla="*/ 454524 w 8022465"/>
                <a:gd name="connsiteY4" fmla="*/ 224155 h 2673927"/>
                <a:gd name="connsiteX5" fmla="*/ 554182 w 8022465"/>
                <a:gd name="connsiteY5" fmla="*/ 166254 h 2673927"/>
                <a:gd name="connsiteX6" fmla="*/ 692727 w 8022465"/>
                <a:gd name="connsiteY6" fmla="*/ 110836 h 2673927"/>
                <a:gd name="connsiteX7" fmla="*/ 748146 w 8022465"/>
                <a:gd name="connsiteY7" fmla="*/ 96982 h 2673927"/>
                <a:gd name="connsiteX8" fmla="*/ 900546 w 8022465"/>
                <a:gd name="connsiteY8" fmla="*/ 69272 h 2673927"/>
                <a:gd name="connsiteX9" fmla="*/ 969818 w 8022465"/>
                <a:gd name="connsiteY9" fmla="*/ 55418 h 2673927"/>
                <a:gd name="connsiteX10" fmla="*/ 1537855 w 8022465"/>
                <a:gd name="connsiteY10" fmla="*/ 0 h 2673927"/>
                <a:gd name="connsiteX11" fmla="*/ 2064327 w 8022465"/>
                <a:gd name="connsiteY11" fmla="*/ 13854 h 2673927"/>
                <a:gd name="connsiteX12" fmla="*/ 2161309 w 8022465"/>
                <a:gd name="connsiteY12" fmla="*/ 27709 h 2673927"/>
                <a:gd name="connsiteX13" fmla="*/ 2299855 w 8022465"/>
                <a:gd name="connsiteY13" fmla="*/ 55418 h 2673927"/>
                <a:gd name="connsiteX14" fmla="*/ 2382982 w 8022465"/>
                <a:gd name="connsiteY14" fmla="*/ 96982 h 2673927"/>
                <a:gd name="connsiteX15" fmla="*/ 2493818 w 8022465"/>
                <a:gd name="connsiteY15" fmla="*/ 207818 h 2673927"/>
                <a:gd name="connsiteX16" fmla="*/ 2527782 w 8022465"/>
                <a:gd name="connsiteY16" fmla="*/ 354729 h 2673927"/>
                <a:gd name="connsiteX17" fmla="*/ 2493818 w 8022465"/>
                <a:gd name="connsiteY17" fmla="*/ 512618 h 2673927"/>
                <a:gd name="connsiteX18" fmla="*/ 2341418 w 8022465"/>
                <a:gd name="connsiteY18" fmla="*/ 720436 h 2673927"/>
                <a:gd name="connsiteX19" fmla="*/ 2244437 w 8022465"/>
                <a:gd name="connsiteY19" fmla="*/ 803563 h 2673927"/>
                <a:gd name="connsiteX20" fmla="*/ 2175164 w 8022465"/>
                <a:gd name="connsiteY20" fmla="*/ 928254 h 2673927"/>
                <a:gd name="connsiteX21" fmla="*/ 2233258 w 8022465"/>
                <a:gd name="connsiteY21" fmla="*/ 1085621 h 2673927"/>
                <a:gd name="connsiteX22" fmla="*/ 2362873 w 8022465"/>
                <a:gd name="connsiteY22" fmla="*/ 1130844 h 2673927"/>
                <a:gd name="connsiteX23" fmla="*/ 2479964 w 8022465"/>
                <a:gd name="connsiteY23" fmla="*/ 1163782 h 2673927"/>
                <a:gd name="connsiteX24" fmla="*/ 2590800 w 8022465"/>
                <a:gd name="connsiteY24" fmla="*/ 1191491 h 2673927"/>
                <a:gd name="connsiteX25" fmla="*/ 2757055 w 8022465"/>
                <a:gd name="connsiteY25" fmla="*/ 1219200 h 2673927"/>
                <a:gd name="connsiteX26" fmla="*/ 3962400 w 8022465"/>
                <a:gd name="connsiteY26" fmla="*/ 1205345 h 2673927"/>
                <a:gd name="connsiteX27" fmla="*/ 4087091 w 8022465"/>
                <a:gd name="connsiteY27" fmla="*/ 1149927 h 2673927"/>
                <a:gd name="connsiteX28" fmla="*/ 4114800 w 8022465"/>
                <a:gd name="connsiteY28" fmla="*/ 1108363 h 2673927"/>
                <a:gd name="connsiteX29" fmla="*/ 4059382 w 8022465"/>
                <a:gd name="connsiteY29" fmla="*/ 997527 h 2673927"/>
                <a:gd name="connsiteX30" fmla="*/ 4031673 w 8022465"/>
                <a:gd name="connsiteY30" fmla="*/ 955963 h 2673927"/>
                <a:gd name="connsiteX31" fmla="*/ 3893127 w 8022465"/>
                <a:gd name="connsiteY31" fmla="*/ 831272 h 2673927"/>
                <a:gd name="connsiteX32" fmla="*/ 3810000 w 8022465"/>
                <a:gd name="connsiteY32" fmla="*/ 775854 h 2673927"/>
                <a:gd name="connsiteX33" fmla="*/ 3754582 w 8022465"/>
                <a:gd name="connsiteY33" fmla="*/ 748145 h 2673927"/>
                <a:gd name="connsiteX34" fmla="*/ 3713018 w 8022465"/>
                <a:gd name="connsiteY34" fmla="*/ 720436 h 2673927"/>
                <a:gd name="connsiteX35" fmla="*/ 3616037 w 8022465"/>
                <a:gd name="connsiteY35" fmla="*/ 678872 h 2673927"/>
                <a:gd name="connsiteX36" fmla="*/ 3532909 w 8022465"/>
                <a:gd name="connsiteY36" fmla="*/ 568036 h 2673927"/>
                <a:gd name="connsiteX37" fmla="*/ 3505200 w 8022465"/>
                <a:gd name="connsiteY37" fmla="*/ 526472 h 2673927"/>
                <a:gd name="connsiteX38" fmla="*/ 3491346 w 8022465"/>
                <a:gd name="connsiteY38" fmla="*/ 484909 h 2673927"/>
                <a:gd name="connsiteX39" fmla="*/ 3532909 w 8022465"/>
                <a:gd name="connsiteY39" fmla="*/ 304800 h 2673927"/>
                <a:gd name="connsiteX40" fmla="*/ 3616037 w 8022465"/>
                <a:gd name="connsiteY40" fmla="*/ 221672 h 2673927"/>
                <a:gd name="connsiteX41" fmla="*/ 3754582 w 8022465"/>
                <a:gd name="connsiteY41" fmla="*/ 180109 h 2673927"/>
                <a:gd name="connsiteX42" fmla="*/ 4003964 w 8022465"/>
                <a:gd name="connsiteY42" fmla="*/ 193963 h 2673927"/>
                <a:gd name="connsiteX43" fmla="*/ 4128655 w 8022465"/>
                <a:gd name="connsiteY43" fmla="*/ 221672 h 2673927"/>
                <a:gd name="connsiteX44" fmla="*/ 4211782 w 8022465"/>
                <a:gd name="connsiteY44" fmla="*/ 249382 h 2673927"/>
                <a:gd name="connsiteX45" fmla="*/ 4294909 w 8022465"/>
                <a:gd name="connsiteY45" fmla="*/ 263236 h 2673927"/>
                <a:gd name="connsiteX46" fmla="*/ 4391891 w 8022465"/>
                <a:gd name="connsiteY46" fmla="*/ 290945 h 2673927"/>
                <a:gd name="connsiteX47" fmla="*/ 4447309 w 8022465"/>
                <a:gd name="connsiteY47" fmla="*/ 304800 h 2673927"/>
                <a:gd name="connsiteX48" fmla="*/ 4530437 w 8022465"/>
                <a:gd name="connsiteY48" fmla="*/ 332509 h 2673927"/>
                <a:gd name="connsiteX49" fmla="*/ 4572000 w 8022465"/>
                <a:gd name="connsiteY49" fmla="*/ 374072 h 2673927"/>
                <a:gd name="connsiteX50" fmla="*/ 4641273 w 8022465"/>
                <a:gd name="connsiteY50" fmla="*/ 498763 h 2673927"/>
                <a:gd name="connsiteX51" fmla="*/ 4696691 w 8022465"/>
                <a:gd name="connsiteY51" fmla="*/ 526472 h 2673927"/>
                <a:gd name="connsiteX52" fmla="*/ 4724400 w 8022465"/>
                <a:gd name="connsiteY52" fmla="*/ 554182 h 2673927"/>
                <a:gd name="connsiteX53" fmla="*/ 4807527 w 8022465"/>
                <a:gd name="connsiteY53" fmla="*/ 609600 h 2673927"/>
                <a:gd name="connsiteX54" fmla="*/ 4876800 w 8022465"/>
                <a:gd name="connsiteY54" fmla="*/ 665018 h 2673927"/>
                <a:gd name="connsiteX55" fmla="*/ 4862946 w 8022465"/>
                <a:gd name="connsiteY55" fmla="*/ 886691 h 2673927"/>
                <a:gd name="connsiteX56" fmla="*/ 4835237 w 8022465"/>
                <a:gd name="connsiteY56" fmla="*/ 1011382 h 2673927"/>
                <a:gd name="connsiteX57" fmla="*/ 4793673 w 8022465"/>
                <a:gd name="connsiteY57" fmla="*/ 1163782 h 2673927"/>
                <a:gd name="connsiteX58" fmla="*/ 4779818 w 8022465"/>
                <a:gd name="connsiteY58" fmla="*/ 1205345 h 2673927"/>
                <a:gd name="connsiteX59" fmla="*/ 4765964 w 8022465"/>
                <a:gd name="connsiteY59" fmla="*/ 1246909 h 2673927"/>
                <a:gd name="connsiteX60" fmla="*/ 4710546 w 8022465"/>
                <a:gd name="connsiteY60" fmla="*/ 1330036 h 2673927"/>
                <a:gd name="connsiteX61" fmla="*/ 4682837 w 8022465"/>
                <a:gd name="connsiteY61" fmla="*/ 1371600 h 2673927"/>
                <a:gd name="connsiteX62" fmla="*/ 4613564 w 8022465"/>
                <a:gd name="connsiteY62" fmla="*/ 1427018 h 2673927"/>
                <a:gd name="connsiteX63" fmla="*/ 4516582 w 8022465"/>
                <a:gd name="connsiteY63" fmla="*/ 1496291 h 2673927"/>
                <a:gd name="connsiteX64" fmla="*/ 4433455 w 8022465"/>
                <a:gd name="connsiteY64" fmla="*/ 1579418 h 2673927"/>
                <a:gd name="connsiteX65" fmla="*/ 4378037 w 8022465"/>
                <a:gd name="connsiteY65" fmla="*/ 1634836 h 2673927"/>
                <a:gd name="connsiteX66" fmla="*/ 4322618 w 8022465"/>
                <a:gd name="connsiteY66" fmla="*/ 1717963 h 2673927"/>
                <a:gd name="connsiteX67" fmla="*/ 4308764 w 8022465"/>
                <a:gd name="connsiteY67" fmla="*/ 1759527 h 2673927"/>
                <a:gd name="connsiteX68" fmla="*/ 4281055 w 8022465"/>
                <a:gd name="connsiteY68" fmla="*/ 1801091 h 2673927"/>
                <a:gd name="connsiteX69" fmla="*/ 4336473 w 8022465"/>
                <a:gd name="connsiteY69" fmla="*/ 1911927 h 2673927"/>
                <a:gd name="connsiteX70" fmla="*/ 4364182 w 8022465"/>
                <a:gd name="connsiteY70" fmla="*/ 1953491 h 2673927"/>
                <a:gd name="connsiteX71" fmla="*/ 4461164 w 8022465"/>
                <a:gd name="connsiteY71" fmla="*/ 1995054 h 2673927"/>
                <a:gd name="connsiteX72" fmla="*/ 4627418 w 8022465"/>
                <a:gd name="connsiteY72" fmla="*/ 2022763 h 2673927"/>
                <a:gd name="connsiteX73" fmla="*/ 4987637 w 8022465"/>
                <a:gd name="connsiteY73" fmla="*/ 2008909 h 2673927"/>
                <a:gd name="connsiteX74" fmla="*/ 5112327 w 8022465"/>
                <a:gd name="connsiteY74" fmla="*/ 1995054 h 2673927"/>
                <a:gd name="connsiteX75" fmla="*/ 5347855 w 8022465"/>
                <a:gd name="connsiteY75" fmla="*/ 1967345 h 2673927"/>
                <a:gd name="connsiteX76" fmla="*/ 5403273 w 8022465"/>
                <a:gd name="connsiteY76" fmla="*/ 1953491 h 2673927"/>
                <a:gd name="connsiteX77" fmla="*/ 5444837 w 8022465"/>
                <a:gd name="connsiteY77" fmla="*/ 1939636 h 2673927"/>
                <a:gd name="connsiteX78" fmla="*/ 5541818 w 8022465"/>
                <a:gd name="connsiteY78" fmla="*/ 1925782 h 2673927"/>
                <a:gd name="connsiteX79" fmla="*/ 5652655 w 8022465"/>
                <a:gd name="connsiteY79" fmla="*/ 1870363 h 2673927"/>
                <a:gd name="connsiteX80" fmla="*/ 5708073 w 8022465"/>
                <a:gd name="connsiteY80" fmla="*/ 1842654 h 2673927"/>
                <a:gd name="connsiteX81" fmla="*/ 5805055 w 8022465"/>
                <a:gd name="connsiteY81" fmla="*/ 1759527 h 2673927"/>
                <a:gd name="connsiteX82" fmla="*/ 5846618 w 8022465"/>
                <a:gd name="connsiteY82" fmla="*/ 1731818 h 2673927"/>
                <a:gd name="connsiteX83" fmla="*/ 5902037 w 8022465"/>
                <a:gd name="connsiteY83" fmla="*/ 1648691 h 2673927"/>
                <a:gd name="connsiteX84" fmla="*/ 5999018 w 8022465"/>
                <a:gd name="connsiteY84" fmla="*/ 1496291 h 2673927"/>
                <a:gd name="connsiteX85" fmla="*/ 6040582 w 8022465"/>
                <a:gd name="connsiteY85" fmla="*/ 1399309 h 2673927"/>
                <a:gd name="connsiteX86" fmla="*/ 6054437 w 8022465"/>
                <a:gd name="connsiteY86" fmla="*/ 1343891 h 2673927"/>
                <a:gd name="connsiteX87" fmla="*/ 6096000 w 8022465"/>
                <a:gd name="connsiteY87" fmla="*/ 1246909 h 2673927"/>
                <a:gd name="connsiteX88" fmla="*/ 6109855 w 8022465"/>
                <a:gd name="connsiteY88" fmla="*/ 1177636 h 2673927"/>
                <a:gd name="connsiteX89" fmla="*/ 6137564 w 8022465"/>
                <a:gd name="connsiteY89" fmla="*/ 1066800 h 2673927"/>
                <a:gd name="connsiteX90" fmla="*/ 6179127 w 8022465"/>
                <a:gd name="connsiteY90" fmla="*/ 872836 h 2673927"/>
                <a:gd name="connsiteX91" fmla="*/ 6206837 w 8022465"/>
                <a:gd name="connsiteY91" fmla="*/ 581891 h 2673927"/>
                <a:gd name="connsiteX92" fmla="*/ 6220691 w 8022465"/>
                <a:gd name="connsiteY92" fmla="*/ 540327 h 2673927"/>
                <a:gd name="connsiteX93" fmla="*/ 6289964 w 8022465"/>
                <a:gd name="connsiteY93" fmla="*/ 471054 h 2673927"/>
                <a:gd name="connsiteX94" fmla="*/ 6373091 w 8022465"/>
                <a:gd name="connsiteY94" fmla="*/ 443345 h 2673927"/>
                <a:gd name="connsiteX95" fmla="*/ 6608618 w 8022465"/>
                <a:gd name="connsiteY95" fmla="*/ 457200 h 2673927"/>
                <a:gd name="connsiteX96" fmla="*/ 6553200 w 8022465"/>
                <a:gd name="connsiteY96" fmla="*/ 443345 h 2673927"/>
                <a:gd name="connsiteX97" fmla="*/ 6511637 w 8022465"/>
                <a:gd name="connsiteY97" fmla="*/ 429491 h 2673927"/>
                <a:gd name="connsiteX98" fmla="*/ 6580909 w 8022465"/>
                <a:gd name="connsiteY98" fmla="*/ 512618 h 2673927"/>
                <a:gd name="connsiteX99" fmla="*/ 6608618 w 8022465"/>
                <a:gd name="connsiteY99" fmla="*/ 554182 h 2673927"/>
                <a:gd name="connsiteX100" fmla="*/ 6719455 w 8022465"/>
                <a:gd name="connsiteY100" fmla="*/ 665018 h 2673927"/>
                <a:gd name="connsiteX101" fmla="*/ 6761018 w 8022465"/>
                <a:gd name="connsiteY101" fmla="*/ 706582 h 2673927"/>
                <a:gd name="connsiteX102" fmla="*/ 6816437 w 8022465"/>
                <a:gd name="connsiteY102" fmla="*/ 734291 h 2673927"/>
                <a:gd name="connsiteX103" fmla="*/ 6899564 w 8022465"/>
                <a:gd name="connsiteY103" fmla="*/ 789709 h 2673927"/>
                <a:gd name="connsiteX104" fmla="*/ 6982691 w 8022465"/>
                <a:gd name="connsiteY104" fmla="*/ 803563 h 2673927"/>
                <a:gd name="connsiteX105" fmla="*/ 7010400 w 8022465"/>
                <a:gd name="connsiteY105" fmla="*/ 858982 h 2673927"/>
                <a:gd name="connsiteX106" fmla="*/ 7038109 w 8022465"/>
                <a:gd name="connsiteY106" fmla="*/ 900545 h 2673927"/>
                <a:gd name="connsiteX107" fmla="*/ 7051964 w 8022465"/>
                <a:gd name="connsiteY107" fmla="*/ 858982 h 2673927"/>
                <a:gd name="connsiteX108" fmla="*/ 7065818 w 8022465"/>
                <a:gd name="connsiteY108" fmla="*/ 775854 h 2673927"/>
                <a:gd name="connsiteX109" fmla="*/ 7606146 w 8022465"/>
                <a:gd name="connsiteY109" fmla="*/ 55418 h 2673927"/>
                <a:gd name="connsiteX110" fmla="*/ 7758546 w 8022465"/>
                <a:gd name="connsiteY110" fmla="*/ 83127 h 2673927"/>
                <a:gd name="connsiteX111" fmla="*/ 7883237 w 8022465"/>
                <a:gd name="connsiteY111" fmla="*/ 124691 h 2673927"/>
                <a:gd name="connsiteX112" fmla="*/ 7924800 w 8022465"/>
                <a:gd name="connsiteY112" fmla="*/ 138545 h 2673927"/>
                <a:gd name="connsiteX113" fmla="*/ 7966364 w 8022465"/>
                <a:gd name="connsiteY113" fmla="*/ 166254 h 2673927"/>
                <a:gd name="connsiteX114" fmla="*/ 7994073 w 8022465"/>
                <a:gd name="connsiteY114" fmla="*/ 290945 h 2673927"/>
                <a:gd name="connsiteX115" fmla="*/ 8021782 w 8022465"/>
                <a:gd name="connsiteY115" fmla="*/ 581891 h 2673927"/>
                <a:gd name="connsiteX116" fmla="*/ 8021782 w 8022465"/>
                <a:gd name="connsiteY116" fmla="*/ 665018 h 2673927"/>
                <a:gd name="connsiteX117" fmla="*/ 7980218 w 8022465"/>
                <a:gd name="connsiteY117" fmla="*/ 2673927 h 2673927"/>
                <a:gd name="connsiteX118" fmla="*/ 69273 w 8022465"/>
                <a:gd name="connsiteY118" fmla="*/ 2646218 h 2673927"/>
                <a:gd name="connsiteX119" fmla="*/ 0 w 8022465"/>
                <a:gd name="connsiteY119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59099 w 8022465"/>
                <a:gd name="connsiteY2" fmla="*/ 413153 h 2673927"/>
                <a:gd name="connsiteX3" fmla="*/ 332509 w 8022465"/>
                <a:gd name="connsiteY3" fmla="*/ 304800 h 2673927"/>
                <a:gd name="connsiteX4" fmla="*/ 454524 w 8022465"/>
                <a:gd name="connsiteY4" fmla="*/ 224155 h 2673927"/>
                <a:gd name="connsiteX5" fmla="*/ 554182 w 8022465"/>
                <a:gd name="connsiteY5" fmla="*/ 166254 h 2673927"/>
                <a:gd name="connsiteX6" fmla="*/ 692727 w 8022465"/>
                <a:gd name="connsiteY6" fmla="*/ 110836 h 2673927"/>
                <a:gd name="connsiteX7" fmla="*/ 748146 w 8022465"/>
                <a:gd name="connsiteY7" fmla="*/ 96982 h 2673927"/>
                <a:gd name="connsiteX8" fmla="*/ 900546 w 8022465"/>
                <a:gd name="connsiteY8" fmla="*/ 69272 h 2673927"/>
                <a:gd name="connsiteX9" fmla="*/ 969818 w 8022465"/>
                <a:gd name="connsiteY9" fmla="*/ 55418 h 2673927"/>
                <a:gd name="connsiteX10" fmla="*/ 1537855 w 8022465"/>
                <a:gd name="connsiteY10" fmla="*/ 0 h 2673927"/>
                <a:gd name="connsiteX11" fmla="*/ 2064327 w 8022465"/>
                <a:gd name="connsiteY11" fmla="*/ 13854 h 2673927"/>
                <a:gd name="connsiteX12" fmla="*/ 2161309 w 8022465"/>
                <a:gd name="connsiteY12" fmla="*/ 27709 h 2673927"/>
                <a:gd name="connsiteX13" fmla="*/ 2299855 w 8022465"/>
                <a:gd name="connsiteY13" fmla="*/ 55418 h 2673927"/>
                <a:gd name="connsiteX14" fmla="*/ 2382982 w 8022465"/>
                <a:gd name="connsiteY14" fmla="*/ 96982 h 2673927"/>
                <a:gd name="connsiteX15" fmla="*/ 2493818 w 8022465"/>
                <a:gd name="connsiteY15" fmla="*/ 207818 h 2673927"/>
                <a:gd name="connsiteX16" fmla="*/ 2527782 w 8022465"/>
                <a:gd name="connsiteY16" fmla="*/ 354729 h 2673927"/>
                <a:gd name="connsiteX17" fmla="*/ 2493818 w 8022465"/>
                <a:gd name="connsiteY17" fmla="*/ 512618 h 2673927"/>
                <a:gd name="connsiteX18" fmla="*/ 2341418 w 8022465"/>
                <a:gd name="connsiteY18" fmla="*/ 720436 h 2673927"/>
                <a:gd name="connsiteX19" fmla="*/ 2244437 w 8022465"/>
                <a:gd name="connsiteY19" fmla="*/ 803563 h 2673927"/>
                <a:gd name="connsiteX20" fmla="*/ 2175164 w 8022465"/>
                <a:gd name="connsiteY20" fmla="*/ 928254 h 2673927"/>
                <a:gd name="connsiteX21" fmla="*/ 2233258 w 8022465"/>
                <a:gd name="connsiteY21" fmla="*/ 1085621 h 2673927"/>
                <a:gd name="connsiteX22" fmla="*/ 2362873 w 8022465"/>
                <a:gd name="connsiteY22" fmla="*/ 1130844 h 2673927"/>
                <a:gd name="connsiteX23" fmla="*/ 2479964 w 8022465"/>
                <a:gd name="connsiteY23" fmla="*/ 1163782 h 2673927"/>
                <a:gd name="connsiteX24" fmla="*/ 2590800 w 8022465"/>
                <a:gd name="connsiteY24" fmla="*/ 1191491 h 2673927"/>
                <a:gd name="connsiteX25" fmla="*/ 2757055 w 8022465"/>
                <a:gd name="connsiteY25" fmla="*/ 1219200 h 2673927"/>
                <a:gd name="connsiteX26" fmla="*/ 3962400 w 8022465"/>
                <a:gd name="connsiteY26" fmla="*/ 1205345 h 2673927"/>
                <a:gd name="connsiteX27" fmla="*/ 4087091 w 8022465"/>
                <a:gd name="connsiteY27" fmla="*/ 1149927 h 2673927"/>
                <a:gd name="connsiteX28" fmla="*/ 4114800 w 8022465"/>
                <a:gd name="connsiteY28" fmla="*/ 1108363 h 2673927"/>
                <a:gd name="connsiteX29" fmla="*/ 4059382 w 8022465"/>
                <a:gd name="connsiteY29" fmla="*/ 997527 h 2673927"/>
                <a:gd name="connsiteX30" fmla="*/ 4031673 w 8022465"/>
                <a:gd name="connsiteY30" fmla="*/ 955963 h 2673927"/>
                <a:gd name="connsiteX31" fmla="*/ 3893127 w 8022465"/>
                <a:gd name="connsiteY31" fmla="*/ 831272 h 2673927"/>
                <a:gd name="connsiteX32" fmla="*/ 3810000 w 8022465"/>
                <a:gd name="connsiteY32" fmla="*/ 775854 h 2673927"/>
                <a:gd name="connsiteX33" fmla="*/ 3754582 w 8022465"/>
                <a:gd name="connsiteY33" fmla="*/ 748145 h 2673927"/>
                <a:gd name="connsiteX34" fmla="*/ 3713018 w 8022465"/>
                <a:gd name="connsiteY34" fmla="*/ 720436 h 2673927"/>
                <a:gd name="connsiteX35" fmla="*/ 3616037 w 8022465"/>
                <a:gd name="connsiteY35" fmla="*/ 678872 h 2673927"/>
                <a:gd name="connsiteX36" fmla="*/ 3532909 w 8022465"/>
                <a:gd name="connsiteY36" fmla="*/ 568036 h 2673927"/>
                <a:gd name="connsiteX37" fmla="*/ 3505200 w 8022465"/>
                <a:gd name="connsiteY37" fmla="*/ 526472 h 2673927"/>
                <a:gd name="connsiteX38" fmla="*/ 3491346 w 8022465"/>
                <a:gd name="connsiteY38" fmla="*/ 484909 h 2673927"/>
                <a:gd name="connsiteX39" fmla="*/ 3532909 w 8022465"/>
                <a:gd name="connsiteY39" fmla="*/ 304800 h 2673927"/>
                <a:gd name="connsiteX40" fmla="*/ 3616037 w 8022465"/>
                <a:gd name="connsiteY40" fmla="*/ 221672 h 2673927"/>
                <a:gd name="connsiteX41" fmla="*/ 3754582 w 8022465"/>
                <a:gd name="connsiteY41" fmla="*/ 180109 h 2673927"/>
                <a:gd name="connsiteX42" fmla="*/ 4003964 w 8022465"/>
                <a:gd name="connsiteY42" fmla="*/ 193963 h 2673927"/>
                <a:gd name="connsiteX43" fmla="*/ 4128655 w 8022465"/>
                <a:gd name="connsiteY43" fmla="*/ 221672 h 2673927"/>
                <a:gd name="connsiteX44" fmla="*/ 4211782 w 8022465"/>
                <a:gd name="connsiteY44" fmla="*/ 249382 h 2673927"/>
                <a:gd name="connsiteX45" fmla="*/ 4294909 w 8022465"/>
                <a:gd name="connsiteY45" fmla="*/ 263236 h 2673927"/>
                <a:gd name="connsiteX46" fmla="*/ 4391891 w 8022465"/>
                <a:gd name="connsiteY46" fmla="*/ 290945 h 2673927"/>
                <a:gd name="connsiteX47" fmla="*/ 4447309 w 8022465"/>
                <a:gd name="connsiteY47" fmla="*/ 304800 h 2673927"/>
                <a:gd name="connsiteX48" fmla="*/ 4530437 w 8022465"/>
                <a:gd name="connsiteY48" fmla="*/ 332509 h 2673927"/>
                <a:gd name="connsiteX49" fmla="*/ 4572000 w 8022465"/>
                <a:gd name="connsiteY49" fmla="*/ 374072 h 2673927"/>
                <a:gd name="connsiteX50" fmla="*/ 4641273 w 8022465"/>
                <a:gd name="connsiteY50" fmla="*/ 498763 h 2673927"/>
                <a:gd name="connsiteX51" fmla="*/ 4696691 w 8022465"/>
                <a:gd name="connsiteY51" fmla="*/ 526472 h 2673927"/>
                <a:gd name="connsiteX52" fmla="*/ 4724400 w 8022465"/>
                <a:gd name="connsiteY52" fmla="*/ 554182 h 2673927"/>
                <a:gd name="connsiteX53" fmla="*/ 4807527 w 8022465"/>
                <a:gd name="connsiteY53" fmla="*/ 609600 h 2673927"/>
                <a:gd name="connsiteX54" fmla="*/ 4876800 w 8022465"/>
                <a:gd name="connsiteY54" fmla="*/ 665018 h 2673927"/>
                <a:gd name="connsiteX55" fmla="*/ 4862946 w 8022465"/>
                <a:gd name="connsiteY55" fmla="*/ 886691 h 2673927"/>
                <a:gd name="connsiteX56" fmla="*/ 4835237 w 8022465"/>
                <a:gd name="connsiteY56" fmla="*/ 1011382 h 2673927"/>
                <a:gd name="connsiteX57" fmla="*/ 4793673 w 8022465"/>
                <a:gd name="connsiteY57" fmla="*/ 1163782 h 2673927"/>
                <a:gd name="connsiteX58" fmla="*/ 4779818 w 8022465"/>
                <a:gd name="connsiteY58" fmla="*/ 1205345 h 2673927"/>
                <a:gd name="connsiteX59" fmla="*/ 4765964 w 8022465"/>
                <a:gd name="connsiteY59" fmla="*/ 1246909 h 2673927"/>
                <a:gd name="connsiteX60" fmla="*/ 4710546 w 8022465"/>
                <a:gd name="connsiteY60" fmla="*/ 1330036 h 2673927"/>
                <a:gd name="connsiteX61" fmla="*/ 4682837 w 8022465"/>
                <a:gd name="connsiteY61" fmla="*/ 1371600 h 2673927"/>
                <a:gd name="connsiteX62" fmla="*/ 4613564 w 8022465"/>
                <a:gd name="connsiteY62" fmla="*/ 1427018 h 2673927"/>
                <a:gd name="connsiteX63" fmla="*/ 4516582 w 8022465"/>
                <a:gd name="connsiteY63" fmla="*/ 1496291 h 2673927"/>
                <a:gd name="connsiteX64" fmla="*/ 4433455 w 8022465"/>
                <a:gd name="connsiteY64" fmla="*/ 1579418 h 2673927"/>
                <a:gd name="connsiteX65" fmla="*/ 4378037 w 8022465"/>
                <a:gd name="connsiteY65" fmla="*/ 1634836 h 2673927"/>
                <a:gd name="connsiteX66" fmla="*/ 4322618 w 8022465"/>
                <a:gd name="connsiteY66" fmla="*/ 1717963 h 2673927"/>
                <a:gd name="connsiteX67" fmla="*/ 4308764 w 8022465"/>
                <a:gd name="connsiteY67" fmla="*/ 1759527 h 2673927"/>
                <a:gd name="connsiteX68" fmla="*/ 4281055 w 8022465"/>
                <a:gd name="connsiteY68" fmla="*/ 1801091 h 2673927"/>
                <a:gd name="connsiteX69" fmla="*/ 4336473 w 8022465"/>
                <a:gd name="connsiteY69" fmla="*/ 1911927 h 2673927"/>
                <a:gd name="connsiteX70" fmla="*/ 4364182 w 8022465"/>
                <a:gd name="connsiteY70" fmla="*/ 1953491 h 2673927"/>
                <a:gd name="connsiteX71" fmla="*/ 4461164 w 8022465"/>
                <a:gd name="connsiteY71" fmla="*/ 1995054 h 2673927"/>
                <a:gd name="connsiteX72" fmla="*/ 4627418 w 8022465"/>
                <a:gd name="connsiteY72" fmla="*/ 2022763 h 2673927"/>
                <a:gd name="connsiteX73" fmla="*/ 4987637 w 8022465"/>
                <a:gd name="connsiteY73" fmla="*/ 2008909 h 2673927"/>
                <a:gd name="connsiteX74" fmla="*/ 5112327 w 8022465"/>
                <a:gd name="connsiteY74" fmla="*/ 1995054 h 2673927"/>
                <a:gd name="connsiteX75" fmla="*/ 5347855 w 8022465"/>
                <a:gd name="connsiteY75" fmla="*/ 1967345 h 2673927"/>
                <a:gd name="connsiteX76" fmla="*/ 5403273 w 8022465"/>
                <a:gd name="connsiteY76" fmla="*/ 1953491 h 2673927"/>
                <a:gd name="connsiteX77" fmla="*/ 5444837 w 8022465"/>
                <a:gd name="connsiteY77" fmla="*/ 1939636 h 2673927"/>
                <a:gd name="connsiteX78" fmla="*/ 5541818 w 8022465"/>
                <a:gd name="connsiteY78" fmla="*/ 1925782 h 2673927"/>
                <a:gd name="connsiteX79" fmla="*/ 5652655 w 8022465"/>
                <a:gd name="connsiteY79" fmla="*/ 1870363 h 2673927"/>
                <a:gd name="connsiteX80" fmla="*/ 5708073 w 8022465"/>
                <a:gd name="connsiteY80" fmla="*/ 1842654 h 2673927"/>
                <a:gd name="connsiteX81" fmla="*/ 5805055 w 8022465"/>
                <a:gd name="connsiteY81" fmla="*/ 1759527 h 2673927"/>
                <a:gd name="connsiteX82" fmla="*/ 5846618 w 8022465"/>
                <a:gd name="connsiteY82" fmla="*/ 1731818 h 2673927"/>
                <a:gd name="connsiteX83" fmla="*/ 5902037 w 8022465"/>
                <a:gd name="connsiteY83" fmla="*/ 1648691 h 2673927"/>
                <a:gd name="connsiteX84" fmla="*/ 5999018 w 8022465"/>
                <a:gd name="connsiteY84" fmla="*/ 1496291 h 2673927"/>
                <a:gd name="connsiteX85" fmla="*/ 6040582 w 8022465"/>
                <a:gd name="connsiteY85" fmla="*/ 1399309 h 2673927"/>
                <a:gd name="connsiteX86" fmla="*/ 6054437 w 8022465"/>
                <a:gd name="connsiteY86" fmla="*/ 1343891 h 2673927"/>
                <a:gd name="connsiteX87" fmla="*/ 6096000 w 8022465"/>
                <a:gd name="connsiteY87" fmla="*/ 1246909 h 2673927"/>
                <a:gd name="connsiteX88" fmla="*/ 6109855 w 8022465"/>
                <a:gd name="connsiteY88" fmla="*/ 1177636 h 2673927"/>
                <a:gd name="connsiteX89" fmla="*/ 6137564 w 8022465"/>
                <a:gd name="connsiteY89" fmla="*/ 1066800 h 2673927"/>
                <a:gd name="connsiteX90" fmla="*/ 6179127 w 8022465"/>
                <a:gd name="connsiteY90" fmla="*/ 872836 h 2673927"/>
                <a:gd name="connsiteX91" fmla="*/ 6206837 w 8022465"/>
                <a:gd name="connsiteY91" fmla="*/ 581891 h 2673927"/>
                <a:gd name="connsiteX92" fmla="*/ 6220691 w 8022465"/>
                <a:gd name="connsiteY92" fmla="*/ 540327 h 2673927"/>
                <a:gd name="connsiteX93" fmla="*/ 6289964 w 8022465"/>
                <a:gd name="connsiteY93" fmla="*/ 471054 h 2673927"/>
                <a:gd name="connsiteX94" fmla="*/ 6373091 w 8022465"/>
                <a:gd name="connsiteY94" fmla="*/ 443345 h 2673927"/>
                <a:gd name="connsiteX95" fmla="*/ 6608618 w 8022465"/>
                <a:gd name="connsiteY95" fmla="*/ 457200 h 2673927"/>
                <a:gd name="connsiteX96" fmla="*/ 6553200 w 8022465"/>
                <a:gd name="connsiteY96" fmla="*/ 443345 h 2673927"/>
                <a:gd name="connsiteX97" fmla="*/ 6511637 w 8022465"/>
                <a:gd name="connsiteY97" fmla="*/ 429491 h 2673927"/>
                <a:gd name="connsiteX98" fmla="*/ 6580909 w 8022465"/>
                <a:gd name="connsiteY98" fmla="*/ 512618 h 2673927"/>
                <a:gd name="connsiteX99" fmla="*/ 6608618 w 8022465"/>
                <a:gd name="connsiteY99" fmla="*/ 554182 h 2673927"/>
                <a:gd name="connsiteX100" fmla="*/ 6719455 w 8022465"/>
                <a:gd name="connsiteY100" fmla="*/ 665018 h 2673927"/>
                <a:gd name="connsiteX101" fmla="*/ 6761018 w 8022465"/>
                <a:gd name="connsiteY101" fmla="*/ 706582 h 2673927"/>
                <a:gd name="connsiteX102" fmla="*/ 6816437 w 8022465"/>
                <a:gd name="connsiteY102" fmla="*/ 734291 h 2673927"/>
                <a:gd name="connsiteX103" fmla="*/ 6899564 w 8022465"/>
                <a:gd name="connsiteY103" fmla="*/ 789709 h 2673927"/>
                <a:gd name="connsiteX104" fmla="*/ 6982691 w 8022465"/>
                <a:gd name="connsiteY104" fmla="*/ 803563 h 2673927"/>
                <a:gd name="connsiteX105" fmla="*/ 7010400 w 8022465"/>
                <a:gd name="connsiteY105" fmla="*/ 858982 h 2673927"/>
                <a:gd name="connsiteX106" fmla="*/ 7038109 w 8022465"/>
                <a:gd name="connsiteY106" fmla="*/ 900545 h 2673927"/>
                <a:gd name="connsiteX107" fmla="*/ 7051964 w 8022465"/>
                <a:gd name="connsiteY107" fmla="*/ 858982 h 2673927"/>
                <a:gd name="connsiteX108" fmla="*/ 7065818 w 8022465"/>
                <a:gd name="connsiteY108" fmla="*/ 775854 h 2673927"/>
                <a:gd name="connsiteX109" fmla="*/ 7606146 w 8022465"/>
                <a:gd name="connsiteY109" fmla="*/ 55418 h 2673927"/>
                <a:gd name="connsiteX110" fmla="*/ 7758546 w 8022465"/>
                <a:gd name="connsiteY110" fmla="*/ 83127 h 2673927"/>
                <a:gd name="connsiteX111" fmla="*/ 7883237 w 8022465"/>
                <a:gd name="connsiteY111" fmla="*/ 124691 h 2673927"/>
                <a:gd name="connsiteX112" fmla="*/ 7924800 w 8022465"/>
                <a:gd name="connsiteY112" fmla="*/ 138545 h 2673927"/>
                <a:gd name="connsiteX113" fmla="*/ 7966364 w 8022465"/>
                <a:gd name="connsiteY113" fmla="*/ 166254 h 2673927"/>
                <a:gd name="connsiteX114" fmla="*/ 7994073 w 8022465"/>
                <a:gd name="connsiteY114" fmla="*/ 290945 h 2673927"/>
                <a:gd name="connsiteX115" fmla="*/ 8021782 w 8022465"/>
                <a:gd name="connsiteY115" fmla="*/ 581891 h 2673927"/>
                <a:gd name="connsiteX116" fmla="*/ 8021782 w 8022465"/>
                <a:gd name="connsiteY116" fmla="*/ 665018 h 2673927"/>
                <a:gd name="connsiteX117" fmla="*/ 7980218 w 8022465"/>
                <a:gd name="connsiteY117" fmla="*/ 2673927 h 2673927"/>
                <a:gd name="connsiteX118" fmla="*/ 69273 w 8022465"/>
                <a:gd name="connsiteY118" fmla="*/ 2646218 h 2673927"/>
                <a:gd name="connsiteX119" fmla="*/ 0 w 8022465"/>
                <a:gd name="connsiteY119" fmla="*/ 484909 h 2673927"/>
                <a:gd name="connsiteX0" fmla="*/ 0 w 8022465"/>
                <a:gd name="connsiteY0" fmla="*/ 484909 h 2673927"/>
                <a:gd name="connsiteX1" fmla="*/ 0 w 8022465"/>
                <a:gd name="connsiteY1" fmla="*/ 484909 h 2673927"/>
                <a:gd name="connsiteX2" fmla="*/ 159099 w 8022465"/>
                <a:gd name="connsiteY2" fmla="*/ 413153 h 2673927"/>
                <a:gd name="connsiteX3" fmla="*/ 332509 w 8022465"/>
                <a:gd name="connsiteY3" fmla="*/ 304800 h 2673927"/>
                <a:gd name="connsiteX4" fmla="*/ 454524 w 8022465"/>
                <a:gd name="connsiteY4" fmla="*/ 224155 h 2673927"/>
                <a:gd name="connsiteX5" fmla="*/ 554182 w 8022465"/>
                <a:gd name="connsiteY5" fmla="*/ 166254 h 2673927"/>
                <a:gd name="connsiteX6" fmla="*/ 692727 w 8022465"/>
                <a:gd name="connsiteY6" fmla="*/ 110836 h 2673927"/>
                <a:gd name="connsiteX7" fmla="*/ 748146 w 8022465"/>
                <a:gd name="connsiteY7" fmla="*/ 96982 h 2673927"/>
                <a:gd name="connsiteX8" fmla="*/ 1049353 w 8022465"/>
                <a:gd name="connsiteY8" fmla="*/ 8887 h 2673927"/>
                <a:gd name="connsiteX9" fmla="*/ 969818 w 8022465"/>
                <a:gd name="connsiteY9" fmla="*/ 55418 h 2673927"/>
                <a:gd name="connsiteX10" fmla="*/ 1537855 w 8022465"/>
                <a:gd name="connsiteY10" fmla="*/ 0 h 2673927"/>
                <a:gd name="connsiteX11" fmla="*/ 2064327 w 8022465"/>
                <a:gd name="connsiteY11" fmla="*/ 13854 h 2673927"/>
                <a:gd name="connsiteX12" fmla="*/ 2161309 w 8022465"/>
                <a:gd name="connsiteY12" fmla="*/ 27709 h 2673927"/>
                <a:gd name="connsiteX13" fmla="*/ 2299855 w 8022465"/>
                <a:gd name="connsiteY13" fmla="*/ 55418 h 2673927"/>
                <a:gd name="connsiteX14" fmla="*/ 2382982 w 8022465"/>
                <a:gd name="connsiteY14" fmla="*/ 96982 h 2673927"/>
                <a:gd name="connsiteX15" fmla="*/ 2493818 w 8022465"/>
                <a:gd name="connsiteY15" fmla="*/ 207818 h 2673927"/>
                <a:gd name="connsiteX16" fmla="*/ 2527782 w 8022465"/>
                <a:gd name="connsiteY16" fmla="*/ 354729 h 2673927"/>
                <a:gd name="connsiteX17" fmla="*/ 2493818 w 8022465"/>
                <a:gd name="connsiteY17" fmla="*/ 512618 h 2673927"/>
                <a:gd name="connsiteX18" fmla="*/ 2341418 w 8022465"/>
                <a:gd name="connsiteY18" fmla="*/ 720436 h 2673927"/>
                <a:gd name="connsiteX19" fmla="*/ 2244437 w 8022465"/>
                <a:gd name="connsiteY19" fmla="*/ 803563 h 2673927"/>
                <a:gd name="connsiteX20" fmla="*/ 2175164 w 8022465"/>
                <a:gd name="connsiteY20" fmla="*/ 928254 h 2673927"/>
                <a:gd name="connsiteX21" fmla="*/ 2233258 w 8022465"/>
                <a:gd name="connsiteY21" fmla="*/ 1085621 h 2673927"/>
                <a:gd name="connsiteX22" fmla="*/ 2362873 w 8022465"/>
                <a:gd name="connsiteY22" fmla="*/ 1130844 h 2673927"/>
                <a:gd name="connsiteX23" fmla="*/ 2479964 w 8022465"/>
                <a:gd name="connsiteY23" fmla="*/ 1163782 h 2673927"/>
                <a:gd name="connsiteX24" fmla="*/ 2590800 w 8022465"/>
                <a:gd name="connsiteY24" fmla="*/ 1191491 h 2673927"/>
                <a:gd name="connsiteX25" fmla="*/ 2757055 w 8022465"/>
                <a:gd name="connsiteY25" fmla="*/ 1219200 h 2673927"/>
                <a:gd name="connsiteX26" fmla="*/ 3962400 w 8022465"/>
                <a:gd name="connsiteY26" fmla="*/ 1205345 h 2673927"/>
                <a:gd name="connsiteX27" fmla="*/ 4087091 w 8022465"/>
                <a:gd name="connsiteY27" fmla="*/ 1149927 h 2673927"/>
                <a:gd name="connsiteX28" fmla="*/ 4114800 w 8022465"/>
                <a:gd name="connsiteY28" fmla="*/ 1108363 h 2673927"/>
                <a:gd name="connsiteX29" fmla="*/ 4059382 w 8022465"/>
                <a:gd name="connsiteY29" fmla="*/ 997527 h 2673927"/>
                <a:gd name="connsiteX30" fmla="*/ 4031673 w 8022465"/>
                <a:gd name="connsiteY30" fmla="*/ 955963 h 2673927"/>
                <a:gd name="connsiteX31" fmla="*/ 3893127 w 8022465"/>
                <a:gd name="connsiteY31" fmla="*/ 831272 h 2673927"/>
                <a:gd name="connsiteX32" fmla="*/ 3810000 w 8022465"/>
                <a:gd name="connsiteY32" fmla="*/ 775854 h 2673927"/>
                <a:gd name="connsiteX33" fmla="*/ 3754582 w 8022465"/>
                <a:gd name="connsiteY33" fmla="*/ 748145 h 2673927"/>
                <a:gd name="connsiteX34" fmla="*/ 3713018 w 8022465"/>
                <a:gd name="connsiteY34" fmla="*/ 720436 h 2673927"/>
                <a:gd name="connsiteX35" fmla="*/ 3616037 w 8022465"/>
                <a:gd name="connsiteY35" fmla="*/ 678872 h 2673927"/>
                <a:gd name="connsiteX36" fmla="*/ 3532909 w 8022465"/>
                <a:gd name="connsiteY36" fmla="*/ 568036 h 2673927"/>
                <a:gd name="connsiteX37" fmla="*/ 3505200 w 8022465"/>
                <a:gd name="connsiteY37" fmla="*/ 526472 h 2673927"/>
                <a:gd name="connsiteX38" fmla="*/ 3491346 w 8022465"/>
                <a:gd name="connsiteY38" fmla="*/ 484909 h 2673927"/>
                <a:gd name="connsiteX39" fmla="*/ 3532909 w 8022465"/>
                <a:gd name="connsiteY39" fmla="*/ 304800 h 2673927"/>
                <a:gd name="connsiteX40" fmla="*/ 3616037 w 8022465"/>
                <a:gd name="connsiteY40" fmla="*/ 221672 h 2673927"/>
                <a:gd name="connsiteX41" fmla="*/ 3754582 w 8022465"/>
                <a:gd name="connsiteY41" fmla="*/ 180109 h 2673927"/>
                <a:gd name="connsiteX42" fmla="*/ 4003964 w 8022465"/>
                <a:gd name="connsiteY42" fmla="*/ 193963 h 2673927"/>
                <a:gd name="connsiteX43" fmla="*/ 4128655 w 8022465"/>
                <a:gd name="connsiteY43" fmla="*/ 221672 h 2673927"/>
                <a:gd name="connsiteX44" fmla="*/ 4211782 w 8022465"/>
                <a:gd name="connsiteY44" fmla="*/ 249382 h 2673927"/>
                <a:gd name="connsiteX45" fmla="*/ 4294909 w 8022465"/>
                <a:gd name="connsiteY45" fmla="*/ 263236 h 2673927"/>
                <a:gd name="connsiteX46" fmla="*/ 4391891 w 8022465"/>
                <a:gd name="connsiteY46" fmla="*/ 290945 h 2673927"/>
                <a:gd name="connsiteX47" fmla="*/ 4447309 w 8022465"/>
                <a:gd name="connsiteY47" fmla="*/ 304800 h 2673927"/>
                <a:gd name="connsiteX48" fmla="*/ 4530437 w 8022465"/>
                <a:gd name="connsiteY48" fmla="*/ 332509 h 2673927"/>
                <a:gd name="connsiteX49" fmla="*/ 4572000 w 8022465"/>
                <a:gd name="connsiteY49" fmla="*/ 374072 h 2673927"/>
                <a:gd name="connsiteX50" fmla="*/ 4641273 w 8022465"/>
                <a:gd name="connsiteY50" fmla="*/ 498763 h 2673927"/>
                <a:gd name="connsiteX51" fmla="*/ 4696691 w 8022465"/>
                <a:gd name="connsiteY51" fmla="*/ 526472 h 2673927"/>
                <a:gd name="connsiteX52" fmla="*/ 4724400 w 8022465"/>
                <a:gd name="connsiteY52" fmla="*/ 554182 h 2673927"/>
                <a:gd name="connsiteX53" fmla="*/ 4807527 w 8022465"/>
                <a:gd name="connsiteY53" fmla="*/ 609600 h 2673927"/>
                <a:gd name="connsiteX54" fmla="*/ 4876800 w 8022465"/>
                <a:gd name="connsiteY54" fmla="*/ 665018 h 2673927"/>
                <a:gd name="connsiteX55" fmla="*/ 4862946 w 8022465"/>
                <a:gd name="connsiteY55" fmla="*/ 886691 h 2673927"/>
                <a:gd name="connsiteX56" fmla="*/ 4835237 w 8022465"/>
                <a:gd name="connsiteY56" fmla="*/ 1011382 h 2673927"/>
                <a:gd name="connsiteX57" fmla="*/ 4793673 w 8022465"/>
                <a:gd name="connsiteY57" fmla="*/ 1163782 h 2673927"/>
                <a:gd name="connsiteX58" fmla="*/ 4779818 w 8022465"/>
                <a:gd name="connsiteY58" fmla="*/ 1205345 h 2673927"/>
                <a:gd name="connsiteX59" fmla="*/ 4765964 w 8022465"/>
                <a:gd name="connsiteY59" fmla="*/ 1246909 h 2673927"/>
                <a:gd name="connsiteX60" fmla="*/ 4710546 w 8022465"/>
                <a:gd name="connsiteY60" fmla="*/ 1330036 h 2673927"/>
                <a:gd name="connsiteX61" fmla="*/ 4682837 w 8022465"/>
                <a:gd name="connsiteY61" fmla="*/ 1371600 h 2673927"/>
                <a:gd name="connsiteX62" fmla="*/ 4613564 w 8022465"/>
                <a:gd name="connsiteY62" fmla="*/ 1427018 h 2673927"/>
                <a:gd name="connsiteX63" fmla="*/ 4516582 w 8022465"/>
                <a:gd name="connsiteY63" fmla="*/ 1496291 h 2673927"/>
                <a:gd name="connsiteX64" fmla="*/ 4433455 w 8022465"/>
                <a:gd name="connsiteY64" fmla="*/ 1579418 h 2673927"/>
                <a:gd name="connsiteX65" fmla="*/ 4378037 w 8022465"/>
                <a:gd name="connsiteY65" fmla="*/ 1634836 h 2673927"/>
                <a:gd name="connsiteX66" fmla="*/ 4322618 w 8022465"/>
                <a:gd name="connsiteY66" fmla="*/ 1717963 h 2673927"/>
                <a:gd name="connsiteX67" fmla="*/ 4308764 w 8022465"/>
                <a:gd name="connsiteY67" fmla="*/ 1759527 h 2673927"/>
                <a:gd name="connsiteX68" fmla="*/ 4281055 w 8022465"/>
                <a:gd name="connsiteY68" fmla="*/ 1801091 h 2673927"/>
                <a:gd name="connsiteX69" fmla="*/ 4336473 w 8022465"/>
                <a:gd name="connsiteY69" fmla="*/ 1911927 h 2673927"/>
                <a:gd name="connsiteX70" fmla="*/ 4364182 w 8022465"/>
                <a:gd name="connsiteY70" fmla="*/ 1953491 h 2673927"/>
                <a:gd name="connsiteX71" fmla="*/ 4461164 w 8022465"/>
                <a:gd name="connsiteY71" fmla="*/ 1995054 h 2673927"/>
                <a:gd name="connsiteX72" fmla="*/ 4627418 w 8022465"/>
                <a:gd name="connsiteY72" fmla="*/ 2022763 h 2673927"/>
                <a:gd name="connsiteX73" fmla="*/ 4987637 w 8022465"/>
                <a:gd name="connsiteY73" fmla="*/ 2008909 h 2673927"/>
                <a:gd name="connsiteX74" fmla="*/ 5112327 w 8022465"/>
                <a:gd name="connsiteY74" fmla="*/ 1995054 h 2673927"/>
                <a:gd name="connsiteX75" fmla="*/ 5347855 w 8022465"/>
                <a:gd name="connsiteY75" fmla="*/ 1967345 h 2673927"/>
                <a:gd name="connsiteX76" fmla="*/ 5403273 w 8022465"/>
                <a:gd name="connsiteY76" fmla="*/ 1953491 h 2673927"/>
                <a:gd name="connsiteX77" fmla="*/ 5444837 w 8022465"/>
                <a:gd name="connsiteY77" fmla="*/ 1939636 h 2673927"/>
                <a:gd name="connsiteX78" fmla="*/ 5541818 w 8022465"/>
                <a:gd name="connsiteY78" fmla="*/ 1925782 h 2673927"/>
                <a:gd name="connsiteX79" fmla="*/ 5652655 w 8022465"/>
                <a:gd name="connsiteY79" fmla="*/ 1870363 h 2673927"/>
                <a:gd name="connsiteX80" fmla="*/ 5708073 w 8022465"/>
                <a:gd name="connsiteY80" fmla="*/ 1842654 h 2673927"/>
                <a:gd name="connsiteX81" fmla="*/ 5805055 w 8022465"/>
                <a:gd name="connsiteY81" fmla="*/ 1759527 h 2673927"/>
                <a:gd name="connsiteX82" fmla="*/ 5846618 w 8022465"/>
                <a:gd name="connsiteY82" fmla="*/ 1731818 h 2673927"/>
                <a:gd name="connsiteX83" fmla="*/ 5902037 w 8022465"/>
                <a:gd name="connsiteY83" fmla="*/ 1648691 h 2673927"/>
                <a:gd name="connsiteX84" fmla="*/ 5999018 w 8022465"/>
                <a:gd name="connsiteY84" fmla="*/ 1496291 h 2673927"/>
                <a:gd name="connsiteX85" fmla="*/ 6040582 w 8022465"/>
                <a:gd name="connsiteY85" fmla="*/ 1399309 h 2673927"/>
                <a:gd name="connsiteX86" fmla="*/ 6054437 w 8022465"/>
                <a:gd name="connsiteY86" fmla="*/ 1343891 h 2673927"/>
                <a:gd name="connsiteX87" fmla="*/ 6096000 w 8022465"/>
                <a:gd name="connsiteY87" fmla="*/ 1246909 h 2673927"/>
                <a:gd name="connsiteX88" fmla="*/ 6109855 w 8022465"/>
                <a:gd name="connsiteY88" fmla="*/ 1177636 h 2673927"/>
                <a:gd name="connsiteX89" fmla="*/ 6137564 w 8022465"/>
                <a:gd name="connsiteY89" fmla="*/ 1066800 h 2673927"/>
                <a:gd name="connsiteX90" fmla="*/ 6179127 w 8022465"/>
                <a:gd name="connsiteY90" fmla="*/ 872836 h 2673927"/>
                <a:gd name="connsiteX91" fmla="*/ 6206837 w 8022465"/>
                <a:gd name="connsiteY91" fmla="*/ 581891 h 2673927"/>
                <a:gd name="connsiteX92" fmla="*/ 6220691 w 8022465"/>
                <a:gd name="connsiteY92" fmla="*/ 540327 h 2673927"/>
                <a:gd name="connsiteX93" fmla="*/ 6289964 w 8022465"/>
                <a:gd name="connsiteY93" fmla="*/ 471054 h 2673927"/>
                <a:gd name="connsiteX94" fmla="*/ 6373091 w 8022465"/>
                <a:gd name="connsiteY94" fmla="*/ 443345 h 2673927"/>
                <a:gd name="connsiteX95" fmla="*/ 6608618 w 8022465"/>
                <a:gd name="connsiteY95" fmla="*/ 457200 h 2673927"/>
                <a:gd name="connsiteX96" fmla="*/ 6553200 w 8022465"/>
                <a:gd name="connsiteY96" fmla="*/ 443345 h 2673927"/>
                <a:gd name="connsiteX97" fmla="*/ 6511637 w 8022465"/>
                <a:gd name="connsiteY97" fmla="*/ 429491 h 2673927"/>
                <a:gd name="connsiteX98" fmla="*/ 6580909 w 8022465"/>
                <a:gd name="connsiteY98" fmla="*/ 512618 h 2673927"/>
                <a:gd name="connsiteX99" fmla="*/ 6608618 w 8022465"/>
                <a:gd name="connsiteY99" fmla="*/ 554182 h 2673927"/>
                <a:gd name="connsiteX100" fmla="*/ 6719455 w 8022465"/>
                <a:gd name="connsiteY100" fmla="*/ 665018 h 2673927"/>
                <a:gd name="connsiteX101" fmla="*/ 6761018 w 8022465"/>
                <a:gd name="connsiteY101" fmla="*/ 706582 h 2673927"/>
                <a:gd name="connsiteX102" fmla="*/ 6816437 w 8022465"/>
                <a:gd name="connsiteY102" fmla="*/ 734291 h 2673927"/>
                <a:gd name="connsiteX103" fmla="*/ 6899564 w 8022465"/>
                <a:gd name="connsiteY103" fmla="*/ 789709 h 2673927"/>
                <a:gd name="connsiteX104" fmla="*/ 6982691 w 8022465"/>
                <a:gd name="connsiteY104" fmla="*/ 803563 h 2673927"/>
                <a:gd name="connsiteX105" fmla="*/ 7010400 w 8022465"/>
                <a:gd name="connsiteY105" fmla="*/ 858982 h 2673927"/>
                <a:gd name="connsiteX106" fmla="*/ 7038109 w 8022465"/>
                <a:gd name="connsiteY106" fmla="*/ 900545 h 2673927"/>
                <a:gd name="connsiteX107" fmla="*/ 7051964 w 8022465"/>
                <a:gd name="connsiteY107" fmla="*/ 858982 h 2673927"/>
                <a:gd name="connsiteX108" fmla="*/ 7065818 w 8022465"/>
                <a:gd name="connsiteY108" fmla="*/ 775854 h 2673927"/>
                <a:gd name="connsiteX109" fmla="*/ 7606146 w 8022465"/>
                <a:gd name="connsiteY109" fmla="*/ 55418 h 2673927"/>
                <a:gd name="connsiteX110" fmla="*/ 7758546 w 8022465"/>
                <a:gd name="connsiteY110" fmla="*/ 83127 h 2673927"/>
                <a:gd name="connsiteX111" fmla="*/ 7883237 w 8022465"/>
                <a:gd name="connsiteY111" fmla="*/ 124691 h 2673927"/>
                <a:gd name="connsiteX112" fmla="*/ 7924800 w 8022465"/>
                <a:gd name="connsiteY112" fmla="*/ 138545 h 2673927"/>
                <a:gd name="connsiteX113" fmla="*/ 7966364 w 8022465"/>
                <a:gd name="connsiteY113" fmla="*/ 166254 h 2673927"/>
                <a:gd name="connsiteX114" fmla="*/ 7994073 w 8022465"/>
                <a:gd name="connsiteY114" fmla="*/ 290945 h 2673927"/>
                <a:gd name="connsiteX115" fmla="*/ 8021782 w 8022465"/>
                <a:gd name="connsiteY115" fmla="*/ 581891 h 2673927"/>
                <a:gd name="connsiteX116" fmla="*/ 8021782 w 8022465"/>
                <a:gd name="connsiteY116" fmla="*/ 665018 h 2673927"/>
                <a:gd name="connsiteX117" fmla="*/ 7980218 w 8022465"/>
                <a:gd name="connsiteY117" fmla="*/ 2673927 h 2673927"/>
                <a:gd name="connsiteX118" fmla="*/ 69273 w 8022465"/>
                <a:gd name="connsiteY118" fmla="*/ 2646218 h 2673927"/>
                <a:gd name="connsiteX119" fmla="*/ 0 w 8022465"/>
                <a:gd name="connsiteY119" fmla="*/ 484909 h 2673927"/>
                <a:gd name="connsiteX0" fmla="*/ 0 w 8022465"/>
                <a:gd name="connsiteY0" fmla="*/ 502876 h 2691894"/>
                <a:gd name="connsiteX1" fmla="*/ 0 w 8022465"/>
                <a:gd name="connsiteY1" fmla="*/ 502876 h 2691894"/>
                <a:gd name="connsiteX2" fmla="*/ 159099 w 8022465"/>
                <a:gd name="connsiteY2" fmla="*/ 431120 h 2691894"/>
                <a:gd name="connsiteX3" fmla="*/ 332509 w 8022465"/>
                <a:gd name="connsiteY3" fmla="*/ 322767 h 2691894"/>
                <a:gd name="connsiteX4" fmla="*/ 454524 w 8022465"/>
                <a:gd name="connsiteY4" fmla="*/ 242122 h 2691894"/>
                <a:gd name="connsiteX5" fmla="*/ 554182 w 8022465"/>
                <a:gd name="connsiteY5" fmla="*/ 184221 h 2691894"/>
                <a:gd name="connsiteX6" fmla="*/ 692727 w 8022465"/>
                <a:gd name="connsiteY6" fmla="*/ 128803 h 2691894"/>
                <a:gd name="connsiteX7" fmla="*/ 748146 w 8022465"/>
                <a:gd name="connsiteY7" fmla="*/ 114949 h 2691894"/>
                <a:gd name="connsiteX8" fmla="*/ 1049353 w 8022465"/>
                <a:gd name="connsiteY8" fmla="*/ 26854 h 2691894"/>
                <a:gd name="connsiteX9" fmla="*/ 1287543 w 8022465"/>
                <a:gd name="connsiteY9" fmla="*/ 60 h 2691894"/>
                <a:gd name="connsiteX10" fmla="*/ 1537855 w 8022465"/>
                <a:gd name="connsiteY10" fmla="*/ 17967 h 2691894"/>
                <a:gd name="connsiteX11" fmla="*/ 2064327 w 8022465"/>
                <a:gd name="connsiteY11" fmla="*/ 31821 h 2691894"/>
                <a:gd name="connsiteX12" fmla="*/ 2161309 w 8022465"/>
                <a:gd name="connsiteY12" fmla="*/ 45676 h 2691894"/>
                <a:gd name="connsiteX13" fmla="*/ 2299855 w 8022465"/>
                <a:gd name="connsiteY13" fmla="*/ 73385 h 2691894"/>
                <a:gd name="connsiteX14" fmla="*/ 2382982 w 8022465"/>
                <a:gd name="connsiteY14" fmla="*/ 114949 h 2691894"/>
                <a:gd name="connsiteX15" fmla="*/ 2493818 w 8022465"/>
                <a:gd name="connsiteY15" fmla="*/ 225785 h 2691894"/>
                <a:gd name="connsiteX16" fmla="*/ 2527782 w 8022465"/>
                <a:gd name="connsiteY16" fmla="*/ 372696 h 2691894"/>
                <a:gd name="connsiteX17" fmla="*/ 2493818 w 8022465"/>
                <a:gd name="connsiteY17" fmla="*/ 530585 h 2691894"/>
                <a:gd name="connsiteX18" fmla="*/ 2341418 w 8022465"/>
                <a:gd name="connsiteY18" fmla="*/ 738403 h 2691894"/>
                <a:gd name="connsiteX19" fmla="*/ 2244437 w 8022465"/>
                <a:gd name="connsiteY19" fmla="*/ 821530 h 2691894"/>
                <a:gd name="connsiteX20" fmla="*/ 2175164 w 8022465"/>
                <a:gd name="connsiteY20" fmla="*/ 946221 h 2691894"/>
                <a:gd name="connsiteX21" fmla="*/ 2233258 w 8022465"/>
                <a:gd name="connsiteY21" fmla="*/ 1103588 h 2691894"/>
                <a:gd name="connsiteX22" fmla="*/ 2362873 w 8022465"/>
                <a:gd name="connsiteY22" fmla="*/ 1148811 h 2691894"/>
                <a:gd name="connsiteX23" fmla="*/ 2479964 w 8022465"/>
                <a:gd name="connsiteY23" fmla="*/ 1181749 h 2691894"/>
                <a:gd name="connsiteX24" fmla="*/ 2590800 w 8022465"/>
                <a:gd name="connsiteY24" fmla="*/ 1209458 h 2691894"/>
                <a:gd name="connsiteX25" fmla="*/ 2757055 w 8022465"/>
                <a:gd name="connsiteY25" fmla="*/ 1237167 h 2691894"/>
                <a:gd name="connsiteX26" fmla="*/ 3962400 w 8022465"/>
                <a:gd name="connsiteY26" fmla="*/ 1223312 h 2691894"/>
                <a:gd name="connsiteX27" fmla="*/ 4087091 w 8022465"/>
                <a:gd name="connsiteY27" fmla="*/ 1167894 h 2691894"/>
                <a:gd name="connsiteX28" fmla="*/ 4114800 w 8022465"/>
                <a:gd name="connsiteY28" fmla="*/ 1126330 h 2691894"/>
                <a:gd name="connsiteX29" fmla="*/ 4059382 w 8022465"/>
                <a:gd name="connsiteY29" fmla="*/ 1015494 h 2691894"/>
                <a:gd name="connsiteX30" fmla="*/ 4031673 w 8022465"/>
                <a:gd name="connsiteY30" fmla="*/ 973930 h 2691894"/>
                <a:gd name="connsiteX31" fmla="*/ 3893127 w 8022465"/>
                <a:gd name="connsiteY31" fmla="*/ 849239 h 2691894"/>
                <a:gd name="connsiteX32" fmla="*/ 3810000 w 8022465"/>
                <a:gd name="connsiteY32" fmla="*/ 793821 h 2691894"/>
                <a:gd name="connsiteX33" fmla="*/ 3754582 w 8022465"/>
                <a:gd name="connsiteY33" fmla="*/ 766112 h 2691894"/>
                <a:gd name="connsiteX34" fmla="*/ 3713018 w 8022465"/>
                <a:gd name="connsiteY34" fmla="*/ 738403 h 2691894"/>
                <a:gd name="connsiteX35" fmla="*/ 3616037 w 8022465"/>
                <a:gd name="connsiteY35" fmla="*/ 696839 h 2691894"/>
                <a:gd name="connsiteX36" fmla="*/ 3532909 w 8022465"/>
                <a:gd name="connsiteY36" fmla="*/ 586003 h 2691894"/>
                <a:gd name="connsiteX37" fmla="*/ 3505200 w 8022465"/>
                <a:gd name="connsiteY37" fmla="*/ 544439 h 2691894"/>
                <a:gd name="connsiteX38" fmla="*/ 3491346 w 8022465"/>
                <a:gd name="connsiteY38" fmla="*/ 502876 h 2691894"/>
                <a:gd name="connsiteX39" fmla="*/ 3532909 w 8022465"/>
                <a:gd name="connsiteY39" fmla="*/ 322767 h 2691894"/>
                <a:gd name="connsiteX40" fmla="*/ 3616037 w 8022465"/>
                <a:gd name="connsiteY40" fmla="*/ 239639 h 2691894"/>
                <a:gd name="connsiteX41" fmla="*/ 3754582 w 8022465"/>
                <a:gd name="connsiteY41" fmla="*/ 198076 h 2691894"/>
                <a:gd name="connsiteX42" fmla="*/ 4003964 w 8022465"/>
                <a:gd name="connsiteY42" fmla="*/ 211930 h 2691894"/>
                <a:gd name="connsiteX43" fmla="*/ 4128655 w 8022465"/>
                <a:gd name="connsiteY43" fmla="*/ 239639 h 2691894"/>
                <a:gd name="connsiteX44" fmla="*/ 4211782 w 8022465"/>
                <a:gd name="connsiteY44" fmla="*/ 267349 h 2691894"/>
                <a:gd name="connsiteX45" fmla="*/ 4294909 w 8022465"/>
                <a:gd name="connsiteY45" fmla="*/ 281203 h 2691894"/>
                <a:gd name="connsiteX46" fmla="*/ 4391891 w 8022465"/>
                <a:gd name="connsiteY46" fmla="*/ 308912 h 2691894"/>
                <a:gd name="connsiteX47" fmla="*/ 4447309 w 8022465"/>
                <a:gd name="connsiteY47" fmla="*/ 322767 h 2691894"/>
                <a:gd name="connsiteX48" fmla="*/ 4530437 w 8022465"/>
                <a:gd name="connsiteY48" fmla="*/ 350476 h 2691894"/>
                <a:gd name="connsiteX49" fmla="*/ 4572000 w 8022465"/>
                <a:gd name="connsiteY49" fmla="*/ 392039 h 2691894"/>
                <a:gd name="connsiteX50" fmla="*/ 4641273 w 8022465"/>
                <a:gd name="connsiteY50" fmla="*/ 516730 h 2691894"/>
                <a:gd name="connsiteX51" fmla="*/ 4696691 w 8022465"/>
                <a:gd name="connsiteY51" fmla="*/ 544439 h 2691894"/>
                <a:gd name="connsiteX52" fmla="*/ 4724400 w 8022465"/>
                <a:gd name="connsiteY52" fmla="*/ 572149 h 2691894"/>
                <a:gd name="connsiteX53" fmla="*/ 4807527 w 8022465"/>
                <a:gd name="connsiteY53" fmla="*/ 627567 h 2691894"/>
                <a:gd name="connsiteX54" fmla="*/ 4876800 w 8022465"/>
                <a:gd name="connsiteY54" fmla="*/ 682985 h 2691894"/>
                <a:gd name="connsiteX55" fmla="*/ 4862946 w 8022465"/>
                <a:gd name="connsiteY55" fmla="*/ 904658 h 2691894"/>
                <a:gd name="connsiteX56" fmla="*/ 4835237 w 8022465"/>
                <a:gd name="connsiteY56" fmla="*/ 1029349 h 2691894"/>
                <a:gd name="connsiteX57" fmla="*/ 4793673 w 8022465"/>
                <a:gd name="connsiteY57" fmla="*/ 1181749 h 2691894"/>
                <a:gd name="connsiteX58" fmla="*/ 4779818 w 8022465"/>
                <a:gd name="connsiteY58" fmla="*/ 1223312 h 2691894"/>
                <a:gd name="connsiteX59" fmla="*/ 4765964 w 8022465"/>
                <a:gd name="connsiteY59" fmla="*/ 1264876 h 2691894"/>
                <a:gd name="connsiteX60" fmla="*/ 4710546 w 8022465"/>
                <a:gd name="connsiteY60" fmla="*/ 1348003 h 2691894"/>
                <a:gd name="connsiteX61" fmla="*/ 4682837 w 8022465"/>
                <a:gd name="connsiteY61" fmla="*/ 1389567 h 2691894"/>
                <a:gd name="connsiteX62" fmla="*/ 4613564 w 8022465"/>
                <a:gd name="connsiteY62" fmla="*/ 1444985 h 2691894"/>
                <a:gd name="connsiteX63" fmla="*/ 4516582 w 8022465"/>
                <a:gd name="connsiteY63" fmla="*/ 1514258 h 2691894"/>
                <a:gd name="connsiteX64" fmla="*/ 4433455 w 8022465"/>
                <a:gd name="connsiteY64" fmla="*/ 1597385 h 2691894"/>
                <a:gd name="connsiteX65" fmla="*/ 4378037 w 8022465"/>
                <a:gd name="connsiteY65" fmla="*/ 1652803 h 2691894"/>
                <a:gd name="connsiteX66" fmla="*/ 4322618 w 8022465"/>
                <a:gd name="connsiteY66" fmla="*/ 1735930 h 2691894"/>
                <a:gd name="connsiteX67" fmla="*/ 4308764 w 8022465"/>
                <a:gd name="connsiteY67" fmla="*/ 1777494 h 2691894"/>
                <a:gd name="connsiteX68" fmla="*/ 4281055 w 8022465"/>
                <a:gd name="connsiteY68" fmla="*/ 1819058 h 2691894"/>
                <a:gd name="connsiteX69" fmla="*/ 4336473 w 8022465"/>
                <a:gd name="connsiteY69" fmla="*/ 1929894 h 2691894"/>
                <a:gd name="connsiteX70" fmla="*/ 4364182 w 8022465"/>
                <a:gd name="connsiteY70" fmla="*/ 1971458 h 2691894"/>
                <a:gd name="connsiteX71" fmla="*/ 4461164 w 8022465"/>
                <a:gd name="connsiteY71" fmla="*/ 2013021 h 2691894"/>
                <a:gd name="connsiteX72" fmla="*/ 4627418 w 8022465"/>
                <a:gd name="connsiteY72" fmla="*/ 2040730 h 2691894"/>
                <a:gd name="connsiteX73" fmla="*/ 4987637 w 8022465"/>
                <a:gd name="connsiteY73" fmla="*/ 2026876 h 2691894"/>
                <a:gd name="connsiteX74" fmla="*/ 5112327 w 8022465"/>
                <a:gd name="connsiteY74" fmla="*/ 2013021 h 2691894"/>
                <a:gd name="connsiteX75" fmla="*/ 5347855 w 8022465"/>
                <a:gd name="connsiteY75" fmla="*/ 1985312 h 2691894"/>
                <a:gd name="connsiteX76" fmla="*/ 5403273 w 8022465"/>
                <a:gd name="connsiteY76" fmla="*/ 1971458 h 2691894"/>
                <a:gd name="connsiteX77" fmla="*/ 5444837 w 8022465"/>
                <a:gd name="connsiteY77" fmla="*/ 1957603 h 2691894"/>
                <a:gd name="connsiteX78" fmla="*/ 5541818 w 8022465"/>
                <a:gd name="connsiteY78" fmla="*/ 1943749 h 2691894"/>
                <a:gd name="connsiteX79" fmla="*/ 5652655 w 8022465"/>
                <a:gd name="connsiteY79" fmla="*/ 1888330 h 2691894"/>
                <a:gd name="connsiteX80" fmla="*/ 5708073 w 8022465"/>
                <a:gd name="connsiteY80" fmla="*/ 1860621 h 2691894"/>
                <a:gd name="connsiteX81" fmla="*/ 5805055 w 8022465"/>
                <a:gd name="connsiteY81" fmla="*/ 1777494 h 2691894"/>
                <a:gd name="connsiteX82" fmla="*/ 5846618 w 8022465"/>
                <a:gd name="connsiteY82" fmla="*/ 1749785 h 2691894"/>
                <a:gd name="connsiteX83" fmla="*/ 5902037 w 8022465"/>
                <a:gd name="connsiteY83" fmla="*/ 1666658 h 2691894"/>
                <a:gd name="connsiteX84" fmla="*/ 5999018 w 8022465"/>
                <a:gd name="connsiteY84" fmla="*/ 1514258 h 2691894"/>
                <a:gd name="connsiteX85" fmla="*/ 6040582 w 8022465"/>
                <a:gd name="connsiteY85" fmla="*/ 1417276 h 2691894"/>
                <a:gd name="connsiteX86" fmla="*/ 6054437 w 8022465"/>
                <a:gd name="connsiteY86" fmla="*/ 1361858 h 2691894"/>
                <a:gd name="connsiteX87" fmla="*/ 6096000 w 8022465"/>
                <a:gd name="connsiteY87" fmla="*/ 1264876 h 2691894"/>
                <a:gd name="connsiteX88" fmla="*/ 6109855 w 8022465"/>
                <a:gd name="connsiteY88" fmla="*/ 1195603 h 2691894"/>
                <a:gd name="connsiteX89" fmla="*/ 6137564 w 8022465"/>
                <a:gd name="connsiteY89" fmla="*/ 1084767 h 2691894"/>
                <a:gd name="connsiteX90" fmla="*/ 6179127 w 8022465"/>
                <a:gd name="connsiteY90" fmla="*/ 890803 h 2691894"/>
                <a:gd name="connsiteX91" fmla="*/ 6206837 w 8022465"/>
                <a:gd name="connsiteY91" fmla="*/ 599858 h 2691894"/>
                <a:gd name="connsiteX92" fmla="*/ 6220691 w 8022465"/>
                <a:gd name="connsiteY92" fmla="*/ 558294 h 2691894"/>
                <a:gd name="connsiteX93" fmla="*/ 6289964 w 8022465"/>
                <a:gd name="connsiteY93" fmla="*/ 489021 h 2691894"/>
                <a:gd name="connsiteX94" fmla="*/ 6373091 w 8022465"/>
                <a:gd name="connsiteY94" fmla="*/ 461312 h 2691894"/>
                <a:gd name="connsiteX95" fmla="*/ 6608618 w 8022465"/>
                <a:gd name="connsiteY95" fmla="*/ 475167 h 2691894"/>
                <a:gd name="connsiteX96" fmla="*/ 6553200 w 8022465"/>
                <a:gd name="connsiteY96" fmla="*/ 461312 h 2691894"/>
                <a:gd name="connsiteX97" fmla="*/ 6511637 w 8022465"/>
                <a:gd name="connsiteY97" fmla="*/ 447458 h 2691894"/>
                <a:gd name="connsiteX98" fmla="*/ 6580909 w 8022465"/>
                <a:gd name="connsiteY98" fmla="*/ 530585 h 2691894"/>
                <a:gd name="connsiteX99" fmla="*/ 6608618 w 8022465"/>
                <a:gd name="connsiteY99" fmla="*/ 572149 h 2691894"/>
                <a:gd name="connsiteX100" fmla="*/ 6719455 w 8022465"/>
                <a:gd name="connsiteY100" fmla="*/ 682985 h 2691894"/>
                <a:gd name="connsiteX101" fmla="*/ 6761018 w 8022465"/>
                <a:gd name="connsiteY101" fmla="*/ 724549 h 2691894"/>
                <a:gd name="connsiteX102" fmla="*/ 6816437 w 8022465"/>
                <a:gd name="connsiteY102" fmla="*/ 752258 h 2691894"/>
                <a:gd name="connsiteX103" fmla="*/ 6899564 w 8022465"/>
                <a:gd name="connsiteY103" fmla="*/ 807676 h 2691894"/>
                <a:gd name="connsiteX104" fmla="*/ 6982691 w 8022465"/>
                <a:gd name="connsiteY104" fmla="*/ 821530 h 2691894"/>
                <a:gd name="connsiteX105" fmla="*/ 7010400 w 8022465"/>
                <a:gd name="connsiteY105" fmla="*/ 876949 h 2691894"/>
                <a:gd name="connsiteX106" fmla="*/ 7038109 w 8022465"/>
                <a:gd name="connsiteY106" fmla="*/ 918512 h 2691894"/>
                <a:gd name="connsiteX107" fmla="*/ 7051964 w 8022465"/>
                <a:gd name="connsiteY107" fmla="*/ 876949 h 2691894"/>
                <a:gd name="connsiteX108" fmla="*/ 7065818 w 8022465"/>
                <a:gd name="connsiteY108" fmla="*/ 793821 h 2691894"/>
                <a:gd name="connsiteX109" fmla="*/ 7606146 w 8022465"/>
                <a:gd name="connsiteY109" fmla="*/ 73385 h 2691894"/>
                <a:gd name="connsiteX110" fmla="*/ 7758546 w 8022465"/>
                <a:gd name="connsiteY110" fmla="*/ 101094 h 2691894"/>
                <a:gd name="connsiteX111" fmla="*/ 7883237 w 8022465"/>
                <a:gd name="connsiteY111" fmla="*/ 142658 h 2691894"/>
                <a:gd name="connsiteX112" fmla="*/ 7924800 w 8022465"/>
                <a:gd name="connsiteY112" fmla="*/ 156512 h 2691894"/>
                <a:gd name="connsiteX113" fmla="*/ 7966364 w 8022465"/>
                <a:gd name="connsiteY113" fmla="*/ 184221 h 2691894"/>
                <a:gd name="connsiteX114" fmla="*/ 7994073 w 8022465"/>
                <a:gd name="connsiteY114" fmla="*/ 308912 h 2691894"/>
                <a:gd name="connsiteX115" fmla="*/ 8021782 w 8022465"/>
                <a:gd name="connsiteY115" fmla="*/ 599858 h 2691894"/>
                <a:gd name="connsiteX116" fmla="*/ 8021782 w 8022465"/>
                <a:gd name="connsiteY116" fmla="*/ 682985 h 2691894"/>
                <a:gd name="connsiteX117" fmla="*/ 7980218 w 8022465"/>
                <a:gd name="connsiteY117" fmla="*/ 2691894 h 2691894"/>
                <a:gd name="connsiteX118" fmla="*/ 69273 w 8022465"/>
                <a:gd name="connsiteY118" fmla="*/ 2664185 h 2691894"/>
                <a:gd name="connsiteX119" fmla="*/ 0 w 8022465"/>
                <a:gd name="connsiteY119" fmla="*/ 502876 h 2691894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748146 w 8022465"/>
                <a:gd name="connsiteY7" fmla="*/ 127175 h 2704120"/>
                <a:gd name="connsiteX8" fmla="*/ 1049353 w 8022465"/>
                <a:gd name="connsiteY8" fmla="*/ 39080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2064327 w 8022465"/>
                <a:gd name="connsiteY11" fmla="*/ 44047 h 2704120"/>
                <a:gd name="connsiteX12" fmla="*/ 2161309 w 8022465"/>
                <a:gd name="connsiteY12" fmla="*/ 57902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62873 w 8022465"/>
                <a:gd name="connsiteY22" fmla="*/ 1161037 h 2704120"/>
                <a:gd name="connsiteX23" fmla="*/ 2479964 w 8022465"/>
                <a:gd name="connsiteY23" fmla="*/ 1193975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748146 w 8022465"/>
                <a:gd name="connsiteY7" fmla="*/ 127175 h 2704120"/>
                <a:gd name="connsiteX8" fmla="*/ 1049353 w 8022465"/>
                <a:gd name="connsiteY8" fmla="*/ 39080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22481 h 2704120"/>
                <a:gd name="connsiteX12" fmla="*/ 2161309 w 8022465"/>
                <a:gd name="connsiteY12" fmla="*/ 57902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62873 w 8022465"/>
                <a:gd name="connsiteY22" fmla="*/ 1161037 h 2704120"/>
                <a:gd name="connsiteX23" fmla="*/ 2479964 w 8022465"/>
                <a:gd name="connsiteY23" fmla="*/ 1193975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748146 w 8022465"/>
                <a:gd name="connsiteY7" fmla="*/ 127175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22481 h 2704120"/>
                <a:gd name="connsiteX12" fmla="*/ 2161309 w 8022465"/>
                <a:gd name="connsiteY12" fmla="*/ 57902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62873 w 8022465"/>
                <a:gd name="connsiteY22" fmla="*/ 1161037 h 2704120"/>
                <a:gd name="connsiteX23" fmla="*/ 2479964 w 8022465"/>
                <a:gd name="connsiteY23" fmla="*/ 1193975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22481 h 2704120"/>
                <a:gd name="connsiteX12" fmla="*/ 2161309 w 8022465"/>
                <a:gd name="connsiteY12" fmla="*/ 57902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62873 w 8022465"/>
                <a:gd name="connsiteY22" fmla="*/ 1161037 h 2704120"/>
                <a:gd name="connsiteX23" fmla="*/ 2479964 w 8022465"/>
                <a:gd name="connsiteY23" fmla="*/ 1193975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61309 w 8022465"/>
                <a:gd name="connsiteY12" fmla="*/ 57902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62873 w 8022465"/>
                <a:gd name="connsiteY22" fmla="*/ 1161037 h 2704120"/>
                <a:gd name="connsiteX23" fmla="*/ 2479964 w 8022465"/>
                <a:gd name="connsiteY23" fmla="*/ 1193975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62873 w 8022465"/>
                <a:gd name="connsiteY22" fmla="*/ 1161037 h 2704120"/>
                <a:gd name="connsiteX23" fmla="*/ 2479964 w 8022465"/>
                <a:gd name="connsiteY23" fmla="*/ 1193975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62873 w 8022465"/>
                <a:gd name="connsiteY22" fmla="*/ 1161037 h 2704120"/>
                <a:gd name="connsiteX23" fmla="*/ 2467898 w 8022465"/>
                <a:gd name="connsiteY23" fmla="*/ 1198288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50808 w 8022465"/>
                <a:gd name="connsiteY22" fmla="*/ 1191230 h 2704120"/>
                <a:gd name="connsiteX23" fmla="*/ 2467898 w 8022465"/>
                <a:gd name="connsiteY23" fmla="*/ 1198288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50808 w 8022465"/>
                <a:gd name="connsiteY22" fmla="*/ 1191230 h 2704120"/>
                <a:gd name="connsiteX23" fmla="*/ 2483985 w 8022465"/>
                <a:gd name="connsiteY23" fmla="*/ 1232794 h 2704120"/>
                <a:gd name="connsiteX24" fmla="*/ 2590800 w 8022465"/>
                <a:gd name="connsiteY24" fmla="*/ 1221684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50808 w 8022465"/>
                <a:gd name="connsiteY22" fmla="*/ 1191230 h 2704120"/>
                <a:gd name="connsiteX23" fmla="*/ 2483985 w 8022465"/>
                <a:gd name="connsiteY23" fmla="*/ 1232794 h 2704120"/>
                <a:gd name="connsiteX24" fmla="*/ 2618952 w 8022465"/>
                <a:gd name="connsiteY24" fmla="*/ 1225997 h 2704120"/>
                <a:gd name="connsiteX25" fmla="*/ 2757055 w 8022465"/>
                <a:gd name="connsiteY25" fmla="*/ 1249393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50808 w 8022465"/>
                <a:gd name="connsiteY22" fmla="*/ 1191230 h 2704120"/>
                <a:gd name="connsiteX23" fmla="*/ 2483985 w 8022465"/>
                <a:gd name="connsiteY23" fmla="*/ 1232794 h 2704120"/>
                <a:gd name="connsiteX24" fmla="*/ 2618952 w 8022465"/>
                <a:gd name="connsiteY24" fmla="*/ 1225997 h 2704120"/>
                <a:gd name="connsiteX25" fmla="*/ 2865645 w 8022465"/>
                <a:gd name="connsiteY25" fmla="*/ 1206261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50808 w 8022465"/>
                <a:gd name="connsiteY22" fmla="*/ 1191230 h 2704120"/>
                <a:gd name="connsiteX23" fmla="*/ 2483985 w 8022465"/>
                <a:gd name="connsiteY23" fmla="*/ 1232794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50808 w 8022465"/>
                <a:gd name="connsiteY22" fmla="*/ 1191230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233258 w 8022465"/>
                <a:gd name="connsiteY21" fmla="*/ 1115814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184995 w 8022465"/>
                <a:gd name="connsiteY21" fmla="*/ 1120127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962400 w 8022465"/>
                <a:gd name="connsiteY26" fmla="*/ 1235538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341418 w 8022465"/>
                <a:gd name="connsiteY18" fmla="*/ 750629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184995 w 8022465"/>
                <a:gd name="connsiteY21" fmla="*/ 1120127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75164 w 8022465"/>
                <a:gd name="connsiteY20" fmla="*/ 958447 h 2704120"/>
                <a:gd name="connsiteX21" fmla="*/ 2184995 w 8022465"/>
                <a:gd name="connsiteY21" fmla="*/ 1120127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5055 w 8022465"/>
                <a:gd name="connsiteY20" fmla="*/ 962760 h 2704120"/>
                <a:gd name="connsiteX21" fmla="*/ 2184995 w 8022465"/>
                <a:gd name="connsiteY21" fmla="*/ 1120127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5055 w 8022465"/>
                <a:gd name="connsiteY20" fmla="*/ 962760 h 2704120"/>
                <a:gd name="connsiteX21" fmla="*/ 2193040 w 8022465"/>
                <a:gd name="connsiteY21" fmla="*/ 1115814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5055 w 8022465"/>
                <a:gd name="connsiteY20" fmla="*/ 962760 h 2704120"/>
                <a:gd name="connsiteX21" fmla="*/ 2193040 w 8022465"/>
                <a:gd name="connsiteY21" fmla="*/ 1115814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5055 w 8022465"/>
                <a:gd name="connsiteY20" fmla="*/ 962760 h 2704120"/>
                <a:gd name="connsiteX21" fmla="*/ 2193040 w 8022465"/>
                <a:gd name="connsiteY21" fmla="*/ 1115814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5055 w 8022465"/>
                <a:gd name="connsiteY20" fmla="*/ 962760 h 2704120"/>
                <a:gd name="connsiteX21" fmla="*/ 2193040 w 8022465"/>
                <a:gd name="connsiteY21" fmla="*/ 1115814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5055 w 8022465"/>
                <a:gd name="connsiteY20" fmla="*/ 962760 h 2704120"/>
                <a:gd name="connsiteX21" fmla="*/ 2193041 w 8022465"/>
                <a:gd name="connsiteY21" fmla="*/ 1111500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5055 w 8022465"/>
                <a:gd name="connsiteY20" fmla="*/ 962760 h 2704120"/>
                <a:gd name="connsiteX21" fmla="*/ 2193041 w 8022465"/>
                <a:gd name="connsiteY21" fmla="*/ 1111500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59077 w 8022465"/>
                <a:gd name="connsiteY20" fmla="*/ 967073 h 2704120"/>
                <a:gd name="connsiteX21" fmla="*/ 2193041 w 8022465"/>
                <a:gd name="connsiteY21" fmla="*/ 1111500 h 2704120"/>
                <a:gd name="connsiteX22" fmla="*/ 2310589 w 8022465"/>
                <a:gd name="connsiteY22" fmla="*/ 1212796 h 2704120"/>
                <a:gd name="connsiteX23" fmla="*/ 2455833 w 8022465"/>
                <a:gd name="connsiteY23" fmla="*/ 1250047 h 2704120"/>
                <a:gd name="connsiteX24" fmla="*/ 2618952 w 8022465"/>
                <a:gd name="connsiteY24" fmla="*/ 1225997 h 2704120"/>
                <a:gd name="connsiteX25" fmla="*/ 3078802 w 8022465"/>
                <a:gd name="connsiteY25" fmla="*/ 1145876 h 2704120"/>
                <a:gd name="connsiteX26" fmla="*/ 3572282 w 8022465"/>
                <a:gd name="connsiteY26" fmla="*/ 1183780 h 2704120"/>
                <a:gd name="connsiteX27" fmla="*/ 4087091 w 8022465"/>
                <a:gd name="connsiteY27" fmla="*/ 1180120 h 2704120"/>
                <a:gd name="connsiteX28" fmla="*/ 4114800 w 8022465"/>
                <a:gd name="connsiteY28" fmla="*/ 1138556 h 2704120"/>
                <a:gd name="connsiteX29" fmla="*/ 4059382 w 8022465"/>
                <a:gd name="connsiteY29" fmla="*/ 1027720 h 2704120"/>
                <a:gd name="connsiteX30" fmla="*/ 4031673 w 8022465"/>
                <a:gd name="connsiteY30" fmla="*/ 986156 h 2704120"/>
                <a:gd name="connsiteX31" fmla="*/ 3893127 w 8022465"/>
                <a:gd name="connsiteY31" fmla="*/ 861465 h 2704120"/>
                <a:gd name="connsiteX32" fmla="*/ 3810000 w 8022465"/>
                <a:gd name="connsiteY32" fmla="*/ 806047 h 2704120"/>
                <a:gd name="connsiteX33" fmla="*/ 3754582 w 8022465"/>
                <a:gd name="connsiteY33" fmla="*/ 778338 h 2704120"/>
                <a:gd name="connsiteX34" fmla="*/ 3713018 w 8022465"/>
                <a:gd name="connsiteY34" fmla="*/ 750629 h 2704120"/>
                <a:gd name="connsiteX35" fmla="*/ 3616037 w 8022465"/>
                <a:gd name="connsiteY35" fmla="*/ 709065 h 2704120"/>
                <a:gd name="connsiteX36" fmla="*/ 3532909 w 8022465"/>
                <a:gd name="connsiteY36" fmla="*/ 598229 h 2704120"/>
                <a:gd name="connsiteX37" fmla="*/ 3505200 w 8022465"/>
                <a:gd name="connsiteY37" fmla="*/ 556665 h 2704120"/>
                <a:gd name="connsiteX38" fmla="*/ 3491346 w 8022465"/>
                <a:gd name="connsiteY38" fmla="*/ 515102 h 2704120"/>
                <a:gd name="connsiteX39" fmla="*/ 3532909 w 8022465"/>
                <a:gd name="connsiteY39" fmla="*/ 334993 h 2704120"/>
                <a:gd name="connsiteX40" fmla="*/ 3616037 w 8022465"/>
                <a:gd name="connsiteY40" fmla="*/ 251865 h 2704120"/>
                <a:gd name="connsiteX41" fmla="*/ 3754582 w 8022465"/>
                <a:gd name="connsiteY41" fmla="*/ 210302 h 2704120"/>
                <a:gd name="connsiteX42" fmla="*/ 4003964 w 8022465"/>
                <a:gd name="connsiteY42" fmla="*/ 224156 h 2704120"/>
                <a:gd name="connsiteX43" fmla="*/ 4128655 w 8022465"/>
                <a:gd name="connsiteY43" fmla="*/ 251865 h 2704120"/>
                <a:gd name="connsiteX44" fmla="*/ 4211782 w 8022465"/>
                <a:gd name="connsiteY44" fmla="*/ 279575 h 2704120"/>
                <a:gd name="connsiteX45" fmla="*/ 4294909 w 8022465"/>
                <a:gd name="connsiteY45" fmla="*/ 293429 h 2704120"/>
                <a:gd name="connsiteX46" fmla="*/ 4391891 w 8022465"/>
                <a:gd name="connsiteY46" fmla="*/ 321138 h 2704120"/>
                <a:gd name="connsiteX47" fmla="*/ 4447309 w 8022465"/>
                <a:gd name="connsiteY47" fmla="*/ 334993 h 2704120"/>
                <a:gd name="connsiteX48" fmla="*/ 4530437 w 8022465"/>
                <a:gd name="connsiteY48" fmla="*/ 362702 h 2704120"/>
                <a:gd name="connsiteX49" fmla="*/ 4572000 w 8022465"/>
                <a:gd name="connsiteY49" fmla="*/ 404265 h 2704120"/>
                <a:gd name="connsiteX50" fmla="*/ 4641273 w 8022465"/>
                <a:gd name="connsiteY50" fmla="*/ 528956 h 2704120"/>
                <a:gd name="connsiteX51" fmla="*/ 4696691 w 8022465"/>
                <a:gd name="connsiteY51" fmla="*/ 556665 h 2704120"/>
                <a:gd name="connsiteX52" fmla="*/ 4724400 w 8022465"/>
                <a:gd name="connsiteY52" fmla="*/ 584375 h 2704120"/>
                <a:gd name="connsiteX53" fmla="*/ 4807527 w 8022465"/>
                <a:gd name="connsiteY53" fmla="*/ 639793 h 2704120"/>
                <a:gd name="connsiteX54" fmla="*/ 4876800 w 8022465"/>
                <a:gd name="connsiteY54" fmla="*/ 695211 h 2704120"/>
                <a:gd name="connsiteX55" fmla="*/ 4862946 w 8022465"/>
                <a:gd name="connsiteY55" fmla="*/ 916884 h 2704120"/>
                <a:gd name="connsiteX56" fmla="*/ 4835237 w 8022465"/>
                <a:gd name="connsiteY56" fmla="*/ 1041575 h 2704120"/>
                <a:gd name="connsiteX57" fmla="*/ 4793673 w 8022465"/>
                <a:gd name="connsiteY57" fmla="*/ 1193975 h 2704120"/>
                <a:gd name="connsiteX58" fmla="*/ 4779818 w 8022465"/>
                <a:gd name="connsiteY58" fmla="*/ 1235538 h 2704120"/>
                <a:gd name="connsiteX59" fmla="*/ 4765964 w 8022465"/>
                <a:gd name="connsiteY59" fmla="*/ 1277102 h 2704120"/>
                <a:gd name="connsiteX60" fmla="*/ 4710546 w 8022465"/>
                <a:gd name="connsiteY60" fmla="*/ 1360229 h 2704120"/>
                <a:gd name="connsiteX61" fmla="*/ 4682837 w 8022465"/>
                <a:gd name="connsiteY61" fmla="*/ 1401793 h 2704120"/>
                <a:gd name="connsiteX62" fmla="*/ 4613564 w 8022465"/>
                <a:gd name="connsiteY62" fmla="*/ 1457211 h 2704120"/>
                <a:gd name="connsiteX63" fmla="*/ 4516582 w 8022465"/>
                <a:gd name="connsiteY63" fmla="*/ 1526484 h 2704120"/>
                <a:gd name="connsiteX64" fmla="*/ 4433455 w 8022465"/>
                <a:gd name="connsiteY64" fmla="*/ 1609611 h 2704120"/>
                <a:gd name="connsiteX65" fmla="*/ 4378037 w 8022465"/>
                <a:gd name="connsiteY65" fmla="*/ 1665029 h 2704120"/>
                <a:gd name="connsiteX66" fmla="*/ 4322618 w 8022465"/>
                <a:gd name="connsiteY66" fmla="*/ 1748156 h 2704120"/>
                <a:gd name="connsiteX67" fmla="*/ 4308764 w 8022465"/>
                <a:gd name="connsiteY67" fmla="*/ 1789720 h 2704120"/>
                <a:gd name="connsiteX68" fmla="*/ 4281055 w 8022465"/>
                <a:gd name="connsiteY68" fmla="*/ 1831284 h 2704120"/>
                <a:gd name="connsiteX69" fmla="*/ 4336473 w 8022465"/>
                <a:gd name="connsiteY69" fmla="*/ 1942120 h 2704120"/>
                <a:gd name="connsiteX70" fmla="*/ 4364182 w 8022465"/>
                <a:gd name="connsiteY70" fmla="*/ 1983684 h 2704120"/>
                <a:gd name="connsiteX71" fmla="*/ 4461164 w 8022465"/>
                <a:gd name="connsiteY71" fmla="*/ 2025247 h 2704120"/>
                <a:gd name="connsiteX72" fmla="*/ 4627418 w 8022465"/>
                <a:gd name="connsiteY72" fmla="*/ 2052956 h 2704120"/>
                <a:gd name="connsiteX73" fmla="*/ 4987637 w 8022465"/>
                <a:gd name="connsiteY73" fmla="*/ 2039102 h 2704120"/>
                <a:gd name="connsiteX74" fmla="*/ 5112327 w 8022465"/>
                <a:gd name="connsiteY74" fmla="*/ 2025247 h 2704120"/>
                <a:gd name="connsiteX75" fmla="*/ 5347855 w 8022465"/>
                <a:gd name="connsiteY75" fmla="*/ 1997538 h 2704120"/>
                <a:gd name="connsiteX76" fmla="*/ 5403273 w 8022465"/>
                <a:gd name="connsiteY76" fmla="*/ 1983684 h 2704120"/>
                <a:gd name="connsiteX77" fmla="*/ 5444837 w 8022465"/>
                <a:gd name="connsiteY77" fmla="*/ 1969829 h 2704120"/>
                <a:gd name="connsiteX78" fmla="*/ 5541818 w 8022465"/>
                <a:gd name="connsiteY78" fmla="*/ 1955975 h 2704120"/>
                <a:gd name="connsiteX79" fmla="*/ 5652655 w 8022465"/>
                <a:gd name="connsiteY79" fmla="*/ 1900556 h 2704120"/>
                <a:gd name="connsiteX80" fmla="*/ 5708073 w 8022465"/>
                <a:gd name="connsiteY80" fmla="*/ 1872847 h 2704120"/>
                <a:gd name="connsiteX81" fmla="*/ 5805055 w 8022465"/>
                <a:gd name="connsiteY81" fmla="*/ 1789720 h 2704120"/>
                <a:gd name="connsiteX82" fmla="*/ 5846618 w 8022465"/>
                <a:gd name="connsiteY82" fmla="*/ 1762011 h 2704120"/>
                <a:gd name="connsiteX83" fmla="*/ 5902037 w 8022465"/>
                <a:gd name="connsiteY83" fmla="*/ 1678884 h 2704120"/>
                <a:gd name="connsiteX84" fmla="*/ 5999018 w 8022465"/>
                <a:gd name="connsiteY84" fmla="*/ 1526484 h 2704120"/>
                <a:gd name="connsiteX85" fmla="*/ 6040582 w 8022465"/>
                <a:gd name="connsiteY85" fmla="*/ 1429502 h 2704120"/>
                <a:gd name="connsiteX86" fmla="*/ 6054437 w 8022465"/>
                <a:gd name="connsiteY86" fmla="*/ 1374084 h 2704120"/>
                <a:gd name="connsiteX87" fmla="*/ 6096000 w 8022465"/>
                <a:gd name="connsiteY87" fmla="*/ 1277102 h 2704120"/>
                <a:gd name="connsiteX88" fmla="*/ 6109855 w 8022465"/>
                <a:gd name="connsiteY88" fmla="*/ 1207829 h 2704120"/>
                <a:gd name="connsiteX89" fmla="*/ 6137564 w 8022465"/>
                <a:gd name="connsiteY89" fmla="*/ 1096993 h 2704120"/>
                <a:gd name="connsiteX90" fmla="*/ 6179127 w 8022465"/>
                <a:gd name="connsiteY90" fmla="*/ 903029 h 2704120"/>
                <a:gd name="connsiteX91" fmla="*/ 6206837 w 8022465"/>
                <a:gd name="connsiteY91" fmla="*/ 612084 h 2704120"/>
                <a:gd name="connsiteX92" fmla="*/ 6220691 w 8022465"/>
                <a:gd name="connsiteY92" fmla="*/ 570520 h 2704120"/>
                <a:gd name="connsiteX93" fmla="*/ 6289964 w 8022465"/>
                <a:gd name="connsiteY93" fmla="*/ 501247 h 2704120"/>
                <a:gd name="connsiteX94" fmla="*/ 6373091 w 8022465"/>
                <a:gd name="connsiteY94" fmla="*/ 473538 h 2704120"/>
                <a:gd name="connsiteX95" fmla="*/ 6608618 w 8022465"/>
                <a:gd name="connsiteY95" fmla="*/ 487393 h 2704120"/>
                <a:gd name="connsiteX96" fmla="*/ 6553200 w 8022465"/>
                <a:gd name="connsiteY96" fmla="*/ 473538 h 2704120"/>
                <a:gd name="connsiteX97" fmla="*/ 6511637 w 8022465"/>
                <a:gd name="connsiteY97" fmla="*/ 459684 h 2704120"/>
                <a:gd name="connsiteX98" fmla="*/ 6580909 w 8022465"/>
                <a:gd name="connsiteY98" fmla="*/ 542811 h 2704120"/>
                <a:gd name="connsiteX99" fmla="*/ 6608618 w 8022465"/>
                <a:gd name="connsiteY99" fmla="*/ 584375 h 2704120"/>
                <a:gd name="connsiteX100" fmla="*/ 6719455 w 8022465"/>
                <a:gd name="connsiteY100" fmla="*/ 695211 h 2704120"/>
                <a:gd name="connsiteX101" fmla="*/ 6761018 w 8022465"/>
                <a:gd name="connsiteY101" fmla="*/ 736775 h 2704120"/>
                <a:gd name="connsiteX102" fmla="*/ 6816437 w 8022465"/>
                <a:gd name="connsiteY102" fmla="*/ 764484 h 2704120"/>
                <a:gd name="connsiteX103" fmla="*/ 6899564 w 8022465"/>
                <a:gd name="connsiteY103" fmla="*/ 819902 h 2704120"/>
                <a:gd name="connsiteX104" fmla="*/ 6982691 w 8022465"/>
                <a:gd name="connsiteY104" fmla="*/ 833756 h 2704120"/>
                <a:gd name="connsiteX105" fmla="*/ 7010400 w 8022465"/>
                <a:gd name="connsiteY105" fmla="*/ 889175 h 2704120"/>
                <a:gd name="connsiteX106" fmla="*/ 7038109 w 8022465"/>
                <a:gd name="connsiteY106" fmla="*/ 930738 h 2704120"/>
                <a:gd name="connsiteX107" fmla="*/ 7051964 w 8022465"/>
                <a:gd name="connsiteY107" fmla="*/ 889175 h 2704120"/>
                <a:gd name="connsiteX108" fmla="*/ 7065818 w 8022465"/>
                <a:gd name="connsiteY108" fmla="*/ 806047 h 2704120"/>
                <a:gd name="connsiteX109" fmla="*/ 7606146 w 8022465"/>
                <a:gd name="connsiteY109" fmla="*/ 85611 h 2704120"/>
                <a:gd name="connsiteX110" fmla="*/ 7758546 w 8022465"/>
                <a:gd name="connsiteY110" fmla="*/ 113320 h 2704120"/>
                <a:gd name="connsiteX111" fmla="*/ 7883237 w 8022465"/>
                <a:gd name="connsiteY111" fmla="*/ 154884 h 2704120"/>
                <a:gd name="connsiteX112" fmla="*/ 7924800 w 8022465"/>
                <a:gd name="connsiteY112" fmla="*/ 168738 h 2704120"/>
                <a:gd name="connsiteX113" fmla="*/ 7966364 w 8022465"/>
                <a:gd name="connsiteY113" fmla="*/ 196447 h 2704120"/>
                <a:gd name="connsiteX114" fmla="*/ 7994073 w 8022465"/>
                <a:gd name="connsiteY114" fmla="*/ 321138 h 2704120"/>
                <a:gd name="connsiteX115" fmla="*/ 8021782 w 8022465"/>
                <a:gd name="connsiteY115" fmla="*/ 612084 h 2704120"/>
                <a:gd name="connsiteX116" fmla="*/ 8021782 w 8022465"/>
                <a:gd name="connsiteY116" fmla="*/ 695211 h 2704120"/>
                <a:gd name="connsiteX117" fmla="*/ 7980218 w 8022465"/>
                <a:gd name="connsiteY117" fmla="*/ 2704120 h 2704120"/>
                <a:gd name="connsiteX118" fmla="*/ 69273 w 8022465"/>
                <a:gd name="connsiteY118" fmla="*/ 2676411 h 2704120"/>
                <a:gd name="connsiteX119" fmla="*/ 0 w 8022465"/>
                <a:gd name="connsiteY11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93041 w 8022465"/>
                <a:gd name="connsiteY20" fmla="*/ 1111500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93041 w 8022465"/>
                <a:gd name="connsiteY20" fmla="*/ 1111500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93041 w 8022465"/>
                <a:gd name="connsiteY20" fmla="*/ 1111500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93041 w 8022465"/>
                <a:gd name="connsiteY20" fmla="*/ 1111500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310589 w 8022465"/>
                <a:gd name="connsiteY21" fmla="*/ 1212796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50262 w 8022465"/>
                <a:gd name="connsiteY21" fmla="*/ 1234362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455833 w 8022465"/>
                <a:gd name="connsiteY22" fmla="*/ 1250047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618952 w 8022465"/>
                <a:gd name="connsiteY23" fmla="*/ 1225997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078802 w 8022465"/>
                <a:gd name="connsiteY24" fmla="*/ 1145876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67282 w 8022465"/>
                <a:gd name="connsiteY24" fmla="*/ 1206261 h 2704120"/>
                <a:gd name="connsiteX25" fmla="*/ 3572282 w 8022465"/>
                <a:gd name="connsiteY25" fmla="*/ 1183780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67282 w 8022465"/>
                <a:gd name="connsiteY24" fmla="*/ 1206261 h 2704120"/>
                <a:gd name="connsiteX25" fmla="*/ 3580326 w 8022465"/>
                <a:gd name="connsiteY25" fmla="*/ 1132021 h 2704120"/>
                <a:gd name="connsiteX26" fmla="*/ 4087091 w 8022465"/>
                <a:gd name="connsiteY26" fmla="*/ 1180120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67282 w 8022465"/>
                <a:gd name="connsiteY24" fmla="*/ 1206261 h 2704120"/>
                <a:gd name="connsiteX25" fmla="*/ 3580326 w 8022465"/>
                <a:gd name="connsiteY25" fmla="*/ 1132021 h 2704120"/>
                <a:gd name="connsiteX26" fmla="*/ 3930240 w 8022465"/>
                <a:gd name="connsiteY26" fmla="*/ 1188747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67282 w 8022465"/>
                <a:gd name="connsiteY24" fmla="*/ 1206261 h 2704120"/>
                <a:gd name="connsiteX25" fmla="*/ 3580326 w 8022465"/>
                <a:gd name="connsiteY25" fmla="*/ 1132021 h 2704120"/>
                <a:gd name="connsiteX26" fmla="*/ 3930240 w 8022465"/>
                <a:gd name="connsiteY26" fmla="*/ 1188747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4031673 w 8022465"/>
                <a:gd name="connsiteY29" fmla="*/ 986156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67282 w 8022465"/>
                <a:gd name="connsiteY24" fmla="*/ 1206261 h 2704120"/>
                <a:gd name="connsiteX25" fmla="*/ 3580326 w 8022465"/>
                <a:gd name="connsiteY25" fmla="*/ 1132021 h 2704120"/>
                <a:gd name="connsiteX26" fmla="*/ 3930240 w 8022465"/>
                <a:gd name="connsiteY26" fmla="*/ 1188747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67282 w 8022465"/>
                <a:gd name="connsiteY24" fmla="*/ 1206261 h 2704120"/>
                <a:gd name="connsiteX25" fmla="*/ 3580326 w 8022465"/>
                <a:gd name="connsiteY25" fmla="*/ 1132021 h 2704120"/>
                <a:gd name="connsiteX26" fmla="*/ 3930240 w 8022465"/>
                <a:gd name="connsiteY26" fmla="*/ 1188747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80326 w 8022465"/>
                <a:gd name="connsiteY25" fmla="*/ 1132021 h 2704120"/>
                <a:gd name="connsiteX26" fmla="*/ 3930240 w 8022465"/>
                <a:gd name="connsiteY26" fmla="*/ 1188747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80326 w 8022465"/>
                <a:gd name="connsiteY25" fmla="*/ 1132021 h 2704120"/>
                <a:gd name="connsiteX26" fmla="*/ 3958393 w 8022465"/>
                <a:gd name="connsiteY26" fmla="*/ 1249131 h 2704120"/>
                <a:gd name="connsiteX27" fmla="*/ 4114800 w 8022465"/>
                <a:gd name="connsiteY27" fmla="*/ 1138556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80326 w 8022465"/>
                <a:gd name="connsiteY25" fmla="*/ 1132021 h 2704120"/>
                <a:gd name="connsiteX26" fmla="*/ 3958393 w 8022465"/>
                <a:gd name="connsiteY26" fmla="*/ 1249131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80326 w 8022465"/>
                <a:gd name="connsiteY25" fmla="*/ 1132021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80326 w 8022465"/>
                <a:gd name="connsiteY25" fmla="*/ 1132021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80326 w 8022465"/>
                <a:gd name="connsiteY25" fmla="*/ 1132021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713018 w 8022465"/>
                <a:gd name="connsiteY33" fmla="*/ 750629 h 2704120"/>
                <a:gd name="connsiteX34" fmla="*/ 3616037 w 8022465"/>
                <a:gd name="connsiteY34" fmla="*/ 709065 h 2704120"/>
                <a:gd name="connsiteX35" fmla="*/ 3532909 w 8022465"/>
                <a:gd name="connsiteY35" fmla="*/ 598229 h 2704120"/>
                <a:gd name="connsiteX36" fmla="*/ 3505200 w 8022465"/>
                <a:gd name="connsiteY36" fmla="*/ 556665 h 2704120"/>
                <a:gd name="connsiteX37" fmla="*/ 3491346 w 8022465"/>
                <a:gd name="connsiteY37" fmla="*/ 515102 h 2704120"/>
                <a:gd name="connsiteX38" fmla="*/ 3532909 w 8022465"/>
                <a:gd name="connsiteY38" fmla="*/ 334993 h 2704120"/>
                <a:gd name="connsiteX39" fmla="*/ 3616037 w 8022465"/>
                <a:gd name="connsiteY39" fmla="*/ 251865 h 2704120"/>
                <a:gd name="connsiteX40" fmla="*/ 3754582 w 8022465"/>
                <a:gd name="connsiteY40" fmla="*/ 210302 h 2704120"/>
                <a:gd name="connsiteX41" fmla="*/ 4003964 w 8022465"/>
                <a:gd name="connsiteY41" fmla="*/ 224156 h 2704120"/>
                <a:gd name="connsiteX42" fmla="*/ 4128655 w 8022465"/>
                <a:gd name="connsiteY42" fmla="*/ 251865 h 2704120"/>
                <a:gd name="connsiteX43" fmla="*/ 4211782 w 8022465"/>
                <a:gd name="connsiteY43" fmla="*/ 279575 h 2704120"/>
                <a:gd name="connsiteX44" fmla="*/ 4294909 w 8022465"/>
                <a:gd name="connsiteY44" fmla="*/ 293429 h 2704120"/>
                <a:gd name="connsiteX45" fmla="*/ 4391891 w 8022465"/>
                <a:gd name="connsiteY45" fmla="*/ 321138 h 2704120"/>
                <a:gd name="connsiteX46" fmla="*/ 4447309 w 8022465"/>
                <a:gd name="connsiteY46" fmla="*/ 334993 h 2704120"/>
                <a:gd name="connsiteX47" fmla="*/ 4530437 w 8022465"/>
                <a:gd name="connsiteY47" fmla="*/ 362702 h 2704120"/>
                <a:gd name="connsiteX48" fmla="*/ 4572000 w 8022465"/>
                <a:gd name="connsiteY48" fmla="*/ 404265 h 2704120"/>
                <a:gd name="connsiteX49" fmla="*/ 4641273 w 8022465"/>
                <a:gd name="connsiteY49" fmla="*/ 528956 h 2704120"/>
                <a:gd name="connsiteX50" fmla="*/ 4696691 w 8022465"/>
                <a:gd name="connsiteY50" fmla="*/ 556665 h 2704120"/>
                <a:gd name="connsiteX51" fmla="*/ 4724400 w 8022465"/>
                <a:gd name="connsiteY51" fmla="*/ 584375 h 2704120"/>
                <a:gd name="connsiteX52" fmla="*/ 4807527 w 8022465"/>
                <a:gd name="connsiteY52" fmla="*/ 639793 h 2704120"/>
                <a:gd name="connsiteX53" fmla="*/ 4876800 w 8022465"/>
                <a:gd name="connsiteY53" fmla="*/ 695211 h 2704120"/>
                <a:gd name="connsiteX54" fmla="*/ 4862946 w 8022465"/>
                <a:gd name="connsiteY54" fmla="*/ 916884 h 2704120"/>
                <a:gd name="connsiteX55" fmla="*/ 4835237 w 8022465"/>
                <a:gd name="connsiteY55" fmla="*/ 1041575 h 2704120"/>
                <a:gd name="connsiteX56" fmla="*/ 4793673 w 8022465"/>
                <a:gd name="connsiteY56" fmla="*/ 1193975 h 2704120"/>
                <a:gd name="connsiteX57" fmla="*/ 4779818 w 8022465"/>
                <a:gd name="connsiteY57" fmla="*/ 1235538 h 2704120"/>
                <a:gd name="connsiteX58" fmla="*/ 4765964 w 8022465"/>
                <a:gd name="connsiteY58" fmla="*/ 1277102 h 2704120"/>
                <a:gd name="connsiteX59" fmla="*/ 4710546 w 8022465"/>
                <a:gd name="connsiteY59" fmla="*/ 1360229 h 2704120"/>
                <a:gd name="connsiteX60" fmla="*/ 4682837 w 8022465"/>
                <a:gd name="connsiteY60" fmla="*/ 1401793 h 2704120"/>
                <a:gd name="connsiteX61" fmla="*/ 4613564 w 8022465"/>
                <a:gd name="connsiteY61" fmla="*/ 1457211 h 2704120"/>
                <a:gd name="connsiteX62" fmla="*/ 4516582 w 8022465"/>
                <a:gd name="connsiteY62" fmla="*/ 1526484 h 2704120"/>
                <a:gd name="connsiteX63" fmla="*/ 4433455 w 8022465"/>
                <a:gd name="connsiteY63" fmla="*/ 1609611 h 2704120"/>
                <a:gd name="connsiteX64" fmla="*/ 4378037 w 8022465"/>
                <a:gd name="connsiteY64" fmla="*/ 1665029 h 2704120"/>
                <a:gd name="connsiteX65" fmla="*/ 4322618 w 8022465"/>
                <a:gd name="connsiteY65" fmla="*/ 1748156 h 2704120"/>
                <a:gd name="connsiteX66" fmla="*/ 4308764 w 8022465"/>
                <a:gd name="connsiteY66" fmla="*/ 1789720 h 2704120"/>
                <a:gd name="connsiteX67" fmla="*/ 4281055 w 8022465"/>
                <a:gd name="connsiteY67" fmla="*/ 1831284 h 2704120"/>
                <a:gd name="connsiteX68" fmla="*/ 4336473 w 8022465"/>
                <a:gd name="connsiteY68" fmla="*/ 1942120 h 2704120"/>
                <a:gd name="connsiteX69" fmla="*/ 4364182 w 8022465"/>
                <a:gd name="connsiteY69" fmla="*/ 1983684 h 2704120"/>
                <a:gd name="connsiteX70" fmla="*/ 4461164 w 8022465"/>
                <a:gd name="connsiteY70" fmla="*/ 2025247 h 2704120"/>
                <a:gd name="connsiteX71" fmla="*/ 4627418 w 8022465"/>
                <a:gd name="connsiteY71" fmla="*/ 2052956 h 2704120"/>
                <a:gd name="connsiteX72" fmla="*/ 4987637 w 8022465"/>
                <a:gd name="connsiteY72" fmla="*/ 2039102 h 2704120"/>
                <a:gd name="connsiteX73" fmla="*/ 5112327 w 8022465"/>
                <a:gd name="connsiteY73" fmla="*/ 2025247 h 2704120"/>
                <a:gd name="connsiteX74" fmla="*/ 5347855 w 8022465"/>
                <a:gd name="connsiteY74" fmla="*/ 1997538 h 2704120"/>
                <a:gd name="connsiteX75" fmla="*/ 5403273 w 8022465"/>
                <a:gd name="connsiteY75" fmla="*/ 1983684 h 2704120"/>
                <a:gd name="connsiteX76" fmla="*/ 5444837 w 8022465"/>
                <a:gd name="connsiteY76" fmla="*/ 1969829 h 2704120"/>
                <a:gd name="connsiteX77" fmla="*/ 5541818 w 8022465"/>
                <a:gd name="connsiteY77" fmla="*/ 1955975 h 2704120"/>
                <a:gd name="connsiteX78" fmla="*/ 5652655 w 8022465"/>
                <a:gd name="connsiteY78" fmla="*/ 1900556 h 2704120"/>
                <a:gd name="connsiteX79" fmla="*/ 5708073 w 8022465"/>
                <a:gd name="connsiteY79" fmla="*/ 1872847 h 2704120"/>
                <a:gd name="connsiteX80" fmla="*/ 5805055 w 8022465"/>
                <a:gd name="connsiteY80" fmla="*/ 1789720 h 2704120"/>
                <a:gd name="connsiteX81" fmla="*/ 5846618 w 8022465"/>
                <a:gd name="connsiteY81" fmla="*/ 1762011 h 2704120"/>
                <a:gd name="connsiteX82" fmla="*/ 5902037 w 8022465"/>
                <a:gd name="connsiteY82" fmla="*/ 1678884 h 2704120"/>
                <a:gd name="connsiteX83" fmla="*/ 5999018 w 8022465"/>
                <a:gd name="connsiteY83" fmla="*/ 1526484 h 2704120"/>
                <a:gd name="connsiteX84" fmla="*/ 6040582 w 8022465"/>
                <a:gd name="connsiteY84" fmla="*/ 1429502 h 2704120"/>
                <a:gd name="connsiteX85" fmla="*/ 6054437 w 8022465"/>
                <a:gd name="connsiteY85" fmla="*/ 1374084 h 2704120"/>
                <a:gd name="connsiteX86" fmla="*/ 6096000 w 8022465"/>
                <a:gd name="connsiteY86" fmla="*/ 1277102 h 2704120"/>
                <a:gd name="connsiteX87" fmla="*/ 6109855 w 8022465"/>
                <a:gd name="connsiteY87" fmla="*/ 1207829 h 2704120"/>
                <a:gd name="connsiteX88" fmla="*/ 6137564 w 8022465"/>
                <a:gd name="connsiteY88" fmla="*/ 1096993 h 2704120"/>
                <a:gd name="connsiteX89" fmla="*/ 6179127 w 8022465"/>
                <a:gd name="connsiteY89" fmla="*/ 903029 h 2704120"/>
                <a:gd name="connsiteX90" fmla="*/ 6206837 w 8022465"/>
                <a:gd name="connsiteY90" fmla="*/ 612084 h 2704120"/>
                <a:gd name="connsiteX91" fmla="*/ 6220691 w 8022465"/>
                <a:gd name="connsiteY91" fmla="*/ 570520 h 2704120"/>
                <a:gd name="connsiteX92" fmla="*/ 6289964 w 8022465"/>
                <a:gd name="connsiteY92" fmla="*/ 501247 h 2704120"/>
                <a:gd name="connsiteX93" fmla="*/ 6373091 w 8022465"/>
                <a:gd name="connsiteY93" fmla="*/ 473538 h 2704120"/>
                <a:gd name="connsiteX94" fmla="*/ 6608618 w 8022465"/>
                <a:gd name="connsiteY94" fmla="*/ 487393 h 2704120"/>
                <a:gd name="connsiteX95" fmla="*/ 6553200 w 8022465"/>
                <a:gd name="connsiteY95" fmla="*/ 473538 h 2704120"/>
                <a:gd name="connsiteX96" fmla="*/ 6511637 w 8022465"/>
                <a:gd name="connsiteY96" fmla="*/ 459684 h 2704120"/>
                <a:gd name="connsiteX97" fmla="*/ 6580909 w 8022465"/>
                <a:gd name="connsiteY97" fmla="*/ 542811 h 2704120"/>
                <a:gd name="connsiteX98" fmla="*/ 6608618 w 8022465"/>
                <a:gd name="connsiteY98" fmla="*/ 584375 h 2704120"/>
                <a:gd name="connsiteX99" fmla="*/ 6719455 w 8022465"/>
                <a:gd name="connsiteY99" fmla="*/ 695211 h 2704120"/>
                <a:gd name="connsiteX100" fmla="*/ 6761018 w 8022465"/>
                <a:gd name="connsiteY100" fmla="*/ 736775 h 2704120"/>
                <a:gd name="connsiteX101" fmla="*/ 6816437 w 8022465"/>
                <a:gd name="connsiteY101" fmla="*/ 764484 h 2704120"/>
                <a:gd name="connsiteX102" fmla="*/ 6899564 w 8022465"/>
                <a:gd name="connsiteY102" fmla="*/ 819902 h 2704120"/>
                <a:gd name="connsiteX103" fmla="*/ 6982691 w 8022465"/>
                <a:gd name="connsiteY103" fmla="*/ 833756 h 2704120"/>
                <a:gd name="connsiteX104" fmla="*/ 7010400 w 8022465"/>
                <a:gd name="connsiteY104" fmla="*/ 889175 h 2704120"/>
                <a:gd name="connsiteX105" fmla="*/ 7038109 w 8022465"/>
                <a:gd name="connsiteY105" fmla="*/ 930738 h 2704120"/>
                <a:gd name="connsiteX106" fmla="*/ 7051964 w 8022465"/>
                <a:gd name="connsiteY106" fmla="*/ 889175 h 2704120"/>
                <a:gd name="connsiteX107" fmla="*/ 7065818 w 8022465"/>
                <a:gd name="connsiteY107" fmla="*/ 806047 h 2704120"/>
                <a:gd name="connsiteX108" fmla="*/ 7606146 w 8022465"/>
                <a:gd name="connsiteY108" fmla="*/ 85611 h 2704120"/>
                <a:gd name="connsiteX109" fmla="*/ 7758546 w 8022465"/>
                <a:gd name="connsiteY109" fmla="*/ 113320 h 2704120"/>
                <a:gd name="connsiteX110" fmla="*/ 7883237 w 8022465"/>
                <a:gd name="connsiteY110" fmla="*/ 154884 h 2704120"/>
                <a:gd name="connsiteX111" fmla="*/ 7924800 w 8022465"/>
                <a:gd name="connsiteY111" fmla="*/ 168738 h 2704120"/>
                <a:gd name="connsiteX112" fmla="*/ 7966364 w 8022465"/>
                <a:gd name="connsiteY112" fmla="*/ 196447 h 2704120"/>
                <a:gd name="connsiteX113" fmla="*/ 7994073 w 8022465"/>
                <a:gd name="connsiteY113" fmla="*/ 321138 h 2704120"/>
                <a:gd name="connsiteX114" fmla="*/ 8021782 w 8022465"/>
                <a:gd name="connsiteY114" fmla="*/ 612084 h 2704120"/>
                <a:gd name="connsiteX115" fmla="*/ 8021782 w 8022465"/>
                <a:gd name="connsiteY115" fmla="*/ 695211 h 2704120"/>
                <a:gd name="connsiteX116" fmla="*/ 7980218 w 8022465"/>
                <a:gd name="connsiteY116" fmla="*/ 2704120 h 2704120"/>
                <a:gd name="connsiteX117" fmla="*/ 69273 w 8022465"/>
                <a:gd name="connsiteY117" fmla="*/ 2676411 h 2704120"/>
                <a:gd name="connsiteX118" fmla="*/ 0 w 8022465"/>
                <a:gd name="connsiteY11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505200 w 8022465"/>
                <a:gd name="connsiteY35" fmla="*/ 556665 h 2704120"/>
                <a:gd name="connsiteX36" fmla="*/ 3491346 w 8022465"/>
                <a:gd name="connsiteY36" fmla="*/ 515102 h 2704120"/>
                <a:gd name="connsiteX37" fmla="*/ 3532909 w 8022465"/>
                <a:gd name="connsiteY37" fmla="*/ 334993 h 2704120"/>
                <a:gd name="connsiteX38" fmla="*/ 3616037 w 8022465"/>
                <a:gd name="connsiteY38" fmla="*/ 251865 h 2704120"/>
                <a:gd name="connsiteX39" fmla="*/ 3754582 w 8022465"/>
                <a:gd name="connsiteY39" fmla="*/ 210302 h 2704120"/>
                <a:gd name="connsiteX40" fmla="*/ 4003964 w 8022465"/>
                <a:gd name="connsiteY40" fmla="*/ 224156 h 2704120"/>
                <a:gd name="connsiteX41" fmla="*/ 4128655 w 8022465"/>
                <a:gd name="connsiteY41" fmla="*/ 251865 h 2704120"/>
                <a:gd name="connsiteX42" fmla="*/ 4211782 w 8022465"/>
                <a:gd name="connsiteY42" fmla="*/ 279575 h 2704120"/>
                <a:gd name="connsiteX43" fmla="*/ 4294909 w 8022465"/>
                <a:gd name="connsiteY43" fmla="*/ 293429 h 2704120"/>
                <a:gd name="connsiteX44" fmla="*/ 4391891 w 8022465"/>
                <a:gd name="connsiteY44" fmla="*/ 321138 h 2704120"/>
                <a:gd name="connsiteX45" fmla="*/ 4447309 w 8022465"/>
                <a:gd name="connsiteY45" fmla="*/ 334993 h 2704120"/>
                <a:gd name="connsiteX46" fmla="*/ 4530437 w 8022465"/>
                <a:gd name="connsiteY46" fmla="*/ 362702 h 2704120"/>
                <a:gd name="connsiteX47" fmla="*/ 4572000 w 8022465"/>
                <a:gd name="connsiteY47" fmla="*/ 404265 h 2704120"/>
                <a:gd name="connsiteX48" fmla="*/ 4641273 w 8022465"/>
                <a:gd name="connsiteY48" fmla="*/ 528956 h 2704120"/>
                <a:gd name="connsiteX49" fmla="*/ 4696691 w 8022465"/>
                <a:gd name="connsiteY49" fmla="*/ 556665 h 2704120"/>
                <a:gd name="connsiteX50" fmla="*/ 4724400 w 8022465"/>
                <a:gd name="connsiteY50" fmla="*/ 584375 h 2704120"/>
                <a:gd name="connsiteX51" fmla="*/ 4807527 w 8022465"/>
                <a:gd name="connsiteY51" fmla="*/ 639793 h 2704120"/>
                <a:gd name="connsiteX52" fmla="*/ 4876800 w 8022465"/>
                <a:gd name="connsiteY52" fmla="*/ 695211 h 2704120"/>
                <a:gd name="connsiteX53" fmla="*/ 4862946 w 8022465"/>
                <a:gd name="connsiteY53" fmla="*/ 916884 h 2704120"/>
                <a:gd name="connsiteX54" fmla="*/ 4835237 w 8022465"/>
                <a:gd name="connsiteY54" fmla="*/ 1041575 h 2704120"/>
                <a:gd name="connsiteX55" fmla="*/ 4793673 w 8022465"/>
                <a:gd name="connsiteY55" fmla="*/ 1193975 h 2704120"/>
                <a:gd name="connsiteX56" fmla="*/ 4779818 w 8022465"/>
                <a:gd name="connsiteY56" fmla="*/ 1235538 h 2704120"/>
                <a:gd name="connsiteX57" fmla="*/ 4765964 w 8022465"/>
                <a:gd name="connsiteY57" fmla="*/ 1277102 h 2704120"/>
                <a:gd name="connsiteX58" fmla="*/ 4710546 w 8022465"/>
                <a:gd name="connsiteY58" fmla="*/ 1360229 h 2704120"/>
                <a:gd name="connsiteX59" fmla="*/ 4682837 w 8022465"/>
                <a:gd name="connsiteY59" fmla="*/ 1401793 h 2704120"/>
                <a:gd name="connsiteX60" fmla="*/ 4613564 w 8022465"/>
                <a:gd name="connsiteY60" fmla="*/ 1457211 h 2704120"/>
                <a:gd name="connsiteX61" fmla="*/ 4516582 w 8022465"/>
                <a:gd name="connsiteY61" fmla="*/ 1526484 h 2704120"/>
                <a:gd name="connsiteX62" fmla="*/ 4433455 w 8022465"/>
                <a:gd name="connsiteY62" fmla="*/ 1609611 h 2704120"/>
                <a:gd name="connsiteX63" fmla="*/ 4378037 w 8022465"/>
                <a:gd name="connsiteY63" fmla="*/ 1665029 h 2704120"/>
                <a:gd name="connsiteX64" fmla="*/ 4322618 w 8022465"/>
                <a:gd name="connsiteY64" fmla="*/ 1748156 h 2704120"/>
                <a:gd name="connsiteX65" fmla="*/ 4308764 w 8022465"/>
                <a:gd name="connsiteY65" fmla="*/ 1789720 h 2704120"/>
                <a:gd name="connsiteX66" fmla="*/ 4281055 w 8022465"/>
                <a:gd name="connsiteY66" fmla="*/ 1831284 h 2704120"/>
                <a:gd name="connsiteX67" fmla="*/ 4336473 w 8022465"/>
                <a:gd name="connsiteY67" fmla="*/ 1942120 h 2704120"/>
                <a:gd name="connsiteX68" fmla="*/ 4364182 w 8022465"/>
                <a:gd name="connsiteY68" fmla="*/ 1983684 h 2704120"/>
                <a:gd name="connsiteX69" fmla="*/ 4461164 w 8022465"/>
                <a:gd name="connsiteY69" fmla="*/ 2025247 h 2704120"/>
                <a:gd name="connsiteX70" fmla="*/ 4627418 w 8022465"/>
                <a:gd name="connsiteY70" fmla="*/ 2052956 h 2704120"/>
                <a:gd name="connsiteX71" fmla="*/ 4987637 w 8022465"/>
                <a:gd name="connsiteY71" fmla="*/ 2039102 h 2704120"/>
                <a:gd name="connsiteX72" fmla="*/ 5112327 w 8022465"/>
                <a:gd name="connsiteY72" fmla="*/ 2025247 h 2704120"/>
                <a:gd name="connsiteX73" fmla="*/ 5347855 w 8022465"/>
                <a:gd name="connsiteY73" fmla="*/ 1997538 h 2704120"/>
                <a:gd name="connsiteX74" fmla="*/ 5403273 w 8022465"/>
                <a:gd name="connsiteY74" fmla="*/ 1983684 h 2704120"/>
                <a:gd name="connsiteX75" fmla="*/ 5444837 w 8022465"/>
                <a:gd name="connsiteY75" fmla="*/ 1969829 h 2704120"/>
                <a:gd name="connsiteX76" fmla="*/ 5541818 w 8022465"/>
                <a:gd name="connsiteY76" fmla="*/ 1955975 h 2704120"/>
                <a:gd name="connsiteX77" fmla="*/ 5652655 w 8022465"/>
                <a:gd name="connsiteY77" fmla="*/ 1900556 h 2704120"/>
                <a:gd name="connsiteX78" fmla="*/ 5708073 w 8022465"/>
                <a:gd name="connsiteY78" fmla="*/ 1872847 h 2704120"/>
                <a:gd name="connsiteX79" fmla="*/ 5805055 w 8022465"/>
                <a:gd name="connsiteY79" fmla="*/ 1789720 h 2704120"/>
                <a:gd name="connsiteX80" fmla="*/ 5846618 w 8022465"/>
                <a:gd name="connsiteY80" fmla="*/ 1762011 h 2704120"/>
                <a:gd name="connsiteX81" fmla="*/ 5902037 w 8022465"/>
                <a:gd name="connsiteY81" fmla="*/ 1678884 h 2704120"/>
                <a:gd name="connsiteX82" fmla="*/ 5999018 w 8022465"/>
                <a:gd name="connsiteY82" fmla="*/ 1526484 h 2704120"/>
                <a:gd name="connsiteX83" fmla="*/ 6040582 w 8022465"/>
                <a:gd name="connsiteY83" fmla="*/ 1429502 h 2704120"/>
                <a:gd name="connsiteX84" fmla="*/ 6054437 w 8022465"/>
                <a:gd name="connsiteY84" fmla="*/ 1374084 h 2704120"/>
                <a:gd name="connsiteX85" fmla="*/ 6096000 w 8022465"/>
                <a:gd name="connsiteY85" fmla="*/ 1277102 h 2704120"/>
                <a:gd name="connsiteX86" fmla="*/ 6109855 w 8022465"/>
                <a:gd name="connsiteY86" fmla="*/ 1207829 h 2704120"/>
                <a:gd name="connsiteX87" fmla="*/ 6137564 w 8022465"/>
                <a:gd name="connsiteY87" fmla="*/ 1096993 h 2704120"/>
                <a:gd name="connsiteX88" fmla="*/ 6179127 w 8022465"/>
                <a:gd name="connsiteY88" fmla="*/ 903029 h 2704120"/>
                <a:gd name="connsiteX89" fmla="*/ 6206837 w 8022465"/>
                <a:gd name="connsiteY89" fmla="*/ 612084 h 2704120"/>
                <a:gd name="connsiteX90" fmla="*/ 6220691 w 8022465"/>
                <a:gd name="connsiteY90" fmla="*/ 570520 h 2704120"/>
                <a:gd name="connsiteX91" fmla="*/ 6289964 w 8022465"/>
                <a:gd name="connsiteY91" fmla="*/ 501247 h 2704120"/>
                <a:gd name="connsiteX92" fmla="*/ 6373091 w 8022465"/>
                <a:gd name="connsiteY92" fmla="*/ 473538 h 2704120"/>
                <a:gd name="connsiteX93" fmla="*/ 6608618 w 8022465"/>
                <a:gd name="connsiteY93" fmla="*/ 487393 h 2704120"/>
                <a:gd name="connsiteX94" fmla="*/ 6553200 w 8022465"/>
                <a:gd name="connsiteY94" fmla="*/ 473538 h 2704120"/>
                <a:gd name="connsiteX95" fmla="*/ 6511637 w 8022465"/>
                <a:gd name="connsiteY95" fmla="*/ 459684 h 2704120"/>
                <a:gd name="connsiteX96" fmla="*/ 6580909 w 8022465"/>
                <a:gd name="connsiteY96" fmla="*/ 542811 h 2704120"/>
                <a:gd name="connsiteX97" fmla="*/ 6608618 w 8022465"/>
                <a:gd name="connsiteY97" fmla="*/ 584375 h 2704120"/>
                <a:gd name="connsiteX98" fmla="*/ 6719455 w 8022465"/>
                <a:gd name="connsiteY98" fmla="*/ 695211 h 2704120"/>
                <a:gd name="connsiteX99" fmla="*/ 6761018 w 8022465"/>
                <a:gd name="connsiteY99" fmla="*/ 736775 h 2704120"/>
                <a:gd name="connsiteX100" fmla="*/ 6816437 w 8022465"/>
                <a:gd name="connsiteY100" fmla="*/ 764484 h 2704120"/>
                <a:gd name="connsiteX101" fmla="*/ 6899564 w 8022465"/>
                <a:gd name="connsiteY101" fmla="*/ 819902 h 2704120"/>
                <a:gd name="connsiteX102" fmla="*/ 6982691 w 8022465"/>
                <a:gd name="connsiteY102" fmla="*/ 833756 h 2704120"/>
                <a:gd name="connsiteX103" fmla="*/ 7010400 w 8022465"/>
                <a:gd name="connsiteY103" fmla="*/ 889175 h 2704120"/>
                <a:gd name="connsiteX104" fmla="*/ 7038109 w 8022465"/>
                <a:gd name="connsiteY104" fmla="*/ 930738 h 2704120"/>
                <a:gd name="connsiteX105" fmla="*/ 7051964 w 8022465"/>
                <a:gd name="connsiteY105" fmla="*/ 889175 h 2704120"/>
                <a:gd name="connsiteX106" fmla="*/ 7065818 w 8022465"/>
                <a:gd name="connsiteY106" fmla="*/ 806047 h 2704120"/>
                <a:gd name="connsiteX107" fmla="*/ 7606146 w 8022465"/>
                <a:gd name="connsiteY107" fmla="*/ 85611 h 2704120"/>
                <a:gd name="connsiteX108" fmla="*/ 7758546 w 8022465"/>
                <a:gd name="connsiteY108" fmla="*/ 113320 h 2704120"/>
                <a:gd name="connsiteX109" fmla="*/ 7883237 w 8022465"/>
                <a:gd name="connsiteY109" fmla="*/ 154884 h 2704120"/>
                <a:gd name="connsiteX110" fmla="*/ 7924800 w 8022465"/>
                <a:gd name="connsiteY110" fmla="*/ 168738 h 2704120"/>
                <a:gd name="connsiteX111" fmla="*/ 7966364 w 8022465"/>
                <a:gd name="connsiteY111" fmla="*/ 196447 h 2704120"/>
                <a:gd name="connsiteX112" fmla="*/ 7994073 w 8022465"/>
                <a:gd name="connsiteY112" fmla="*/ 321138 h 2704120"/>
                <a:gd name="connsiteX113" fmla="*/ 8021782 w 8022465"/>
                <a:gd name="connsiteY113" fmla="*/ 612084 h 2704120"/>
                <a:gd name="connsiteX114" fmla="*/ 8021782 w 8022465"/>
                <a:gd name="connsiteY114" fmla="*/ 695211 h 2704120"/>
                <a:gd name="connsiteX115" fmla="*/ 7980218 w 8022465"/>
                <a:gd name="connsiteY115" fmla="*/ 2704120 h 2704120"/>
                <a:gd name="connsiteX116" fmla="*/ 69273 w 8022465"/>
                <a:gd name="connsiteY116" fmla="*/ 2676411 h 2704120"/>
                <a:gd name="connsiteX117" fmla="*/ 0 w 8022465"/>
                <a:gd name="connsiteY117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6837 w 8022465"/>
                <a:gd name="connsiteY88" fmla="*/ 612084 h 2704120"/>
                <a:gd name="connsiteX89" fmla="*/ 6220691 w 8022465"/>
                <a:gd name="connsiteY89" fmla="*/ 570520 h 2704120"/>
                <a:gd name="connsiteX90" fmla="*/ 6289964 w 8022465"/>
                <a:gd name="connsiteY90" fmla="*/ 501247 h 2704120"/>
                <a:gd name="connsiteX91" fmla="*/ 6373091 w 8022465"/>
                <a:gd name="connsiteY91" fmla="*/ 473538 h 2704120"/>
                <a:gd name="connsiteX92" fmla="*/ 6608618 w 8022465"/>
                <a:gd name="connsiteY92" fmla="*/ 487393 h 2704120"/>
                <a:gd name="connsiteX93" fmla="*/ 6553200 w 8022465"/>
                <a:gd name="connsiteY93" fmla="*/ 473538 h 2704120"/>
                <a:gd name="connsiteX94" fmla="*/ 6511637 w 8022465"/>
                <a:gd name="connsiteY94" fmla="*/ 459684 h 2704120"/>
                <a:gd name="connsiteX95" fmla="*/ 6580909 w 8022465"/>
                <a:gd name="connsiteY95" fmla="*/ 542811 h 2704120"/>
                <a:gd name="connsiteX96" fmla="*/ 6608618 w 8022465"/>
                <a:gd name="connsiteY96" fmla="*/ 584375 h 2704120"/>
                <a:gd name="connsiteX97" fmla="*/ 6719455 w 8022465"/>
                <a:gd name="connsiteY97" fmla="*/ 695211 h 2704120"/>
                <a:gd name="connsiteX98" fmla="*/ 6761018 w 8022465"/>
                <a:gd name="connsiteY98" fmla="*/ 736775 h 2704120"/>
                <a:gd name="connsiteX99" fmla="*/ 6816437 w 8022465"/>
                <a:gd name="connsiteY99" fmla="*/ 764484 h 2704120"/>
                <a:gd name="connsiteX100" fmla="*/ 6899564 w 8022465"/>
                <a:gd name="connsiteY100" fmla="*/ 819902 h 2704120"/>
                <a:gd name="connsiteX101" fmla="*/ 6982691 w 8022465"/>
                <a:gd name="connsiteY101" fmla="*/ 833756 h 2704120"/>
                <a:gd name="connsiteX102" fmla="*/ 7010400 w 8022465"/>
                <a:gd name="connsiteY102" fmla="*/ 889175 h 2704120"/>
                <a:gd name="connsiteX103" fmla="*/ 7038109 w 8022465"/>
                <a:gd name="connsiteY103" fmla="*/ 930738 h 2704120"/>
                <a:gd name="connsiteX104" fmla="*/ 7051964 w 8022465"/>
                <a:gd name="connsiteY104" fmla="*/ 889175 h 2704120"/>
                <a:gd name="connsiteX105" fmla="*/ 7065818 w 8022465"/>
                <a:gd name="connsiteY105" fmla="*/ 806047 h 2704120"/>
                <a:gd name="connsiteX106" fmla="*/ 7606146 w 8022465"/>
                <a:gd name="connsiteY106" fmla="*/ 85611 h 2704120"/>
                <a:gd name="connsiteX107" fmla="*/ 7758546 w 8022465"/>
                <a:gd name="connsiteY107" fmla="*/ 113320 h 2704120"/>
                <a:gd name="connsiteX108" fmla="*/ 7883237 w 8022465"/>
                <a:gd name="connsiteY108" fmla="*/ 154884 h 2704120"/>
                <a:gd name="connsiteX109" fmla="*/ 7924800 w 8022465"/>
                <a:gd name="connsiteY109" fmla="*/ 168738 h 2704120"/>
                <a:gd name="connsiteX110" fmla="*/ 7966364 w 8022465"/>
                <a:gd name="connsiteY110" fmla="*/ 196447 h 2704120"/>
                <a:gd name="connsiteX111" fmla="*/ 7994073 w 8022465"/>
                <a:gd name="connsiteY111" fmla="*/ 321138 h 2704120"/>
                <a:gd name="connsiteX112" fmla="*/ 8021782 w 8022465"/>
                <a:gd name="connsiteY112" fmla="*/ 612084 h 2704120"/>
                <a:gd name="connsiteX113" fmla="*/ 8021782 w 8022465"/>
                <a:gd name="connsiteY113" fmla="*/ 695211 h 2704120"/>
                <a:gd name="connsiteX114" fmla="*/ 7980218 w 8022465"/>
                <a:gd name="connsiteY114" fmla="*/ 2704120 h 2704120"/>
                <a:gd name="connsiteX115" fmla="*/ 69273 w 8022465"/>
                <a:gd name="connsiteY115" fmla="*/ 2676411 h 2704120"/>
                <a:gd name="connsiteX116" fmla="*/ 0 w 8022465"/>
                <a:gd name="connsiteY116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6837 w 8022465"/>
                <a:gd name="connsiteY88" fmla="*/ 612084 h 2704120"/>
                <a:gd name="connsiteX89" fmla="*/ 6220691 w 8022465"/>
                <a:gd name="connsiteY89" fmla="*/ 570520 h 2704120"/>
                <a:gd name="connsiteX90" fmla="*/ 6289964 w 8022465"/>
                <a:gd name="connsiteY90" fmla="*/ 501247 h 2704120"/>
                <a:gd name="connsiteX91" fmla="*/ 6373091 w 8022465"/>
                <a:gd name="connsiteY91" fmla="*/ 473538 h 2704120"/>
                <a:gd name="connsiteX92" fmla="*/ 6608618 w 8022465"/>
                <a:gd name="connsiteY92" fmla="*/ 487393 h 2704120"/>
                <a:gd name="connsiteX93" fmla="*/ 6553200 w 8022465"/>
                <a:gd name="connsiteY93" fmla="*/ 473538 h 2704120"/>
                <a:gd name="connsiteX94" fmla="*/ 6511637 w 8022465"/>
                <a:gd name="connsiteY94" fmla="*/ 459684 h 2704120"/>
                <a:gd name="connsiteX95" fmla="*/ 6580909 w 8022465"/>
                <a:gd name="connsiteY95" fmla="*/ 542811 h 2704120"/>
                <a:gd name="connsiteX96" fmla="*/ 6608618 w 8022465"/>
                <a:gd name="connsiteY96" fmla="*/ 584375 h 2704120"/>
                <a:gd name="connsiteX97" fmla="*/ 6719455 w 8022465"/>
                <a:gd name="connsiteY97" fmla="*/ 695211 h 2704120"/>
                <a:gd name="connsiteX98" fmla="*/ 6761018 w 8022465"/>
                <a:gd name="connsiteY98" fmla="*/ 736775 h 2704120"/>
                <a:gd name="connsiteX99" fmla="*/ 6816437 w 8022465"/>
                <a:gd name="connsiteY99" fmla="*/ 764484 h 2704120"/>
                <a:gd name="connsiteX100" fmla="*/ 6899564 w 8022465"/>
                <a:gd name="connsiteY100" fmla="*/ 819902 h 2704120"/>
                <a:gd name="connsiteX101" fmla="*/ 6982691 w 8022465"/>
                <a:gd name="connsiteY101" fmla="*/ 833756 h 2704120"/>
                <a:gd name="connsiteX102" fmla="*/ 7010400 w 8022465"/>
                <a:gd name="connsiteY102" fmla="*/ 889175 h 2704120"/>
                <a:gd name="connsiteX103" fmla="*/ 7051964 w 8022465"/>
                <a:gd name="connsiteY103" fmla="*/ 889175 h 2704120"/>
                <a:gd name="connsiteX104" fmla="*/ 7065818 w 8022465"/>
                <a:gd name="connsiteY104" fmla="*/ 806047 h 2704120"/>
                <a:gd name="connsiteX105" fmla="*/ 7606146 w 8022465"/>
                <a:gd name="connsiteY105" fmla="*/ 85611 h 2704120"/>
                <a:gd name="connsiteX106" fmla="*/ 7758546 w 8022465"/>
                <a:gd name="connsiteY106" fmla="*/ 113320 h 2704120"/>
                <a:gd name="connsiteX107" fmla="*/ 7883237 w 8022465"/>
                <a:gd name="connsiteY107" fmla="*/ 154884 h 2704120"/>
                <a:gd name="connsiteX108" fmla="*/ 7924800 w 8022465"/>
                <a:gd name="connsiteY108" fmla="*/ 168738 h 2704120"/>
                <a:gd name="connsiteX109" fmla="*/ 7966364 w 8022465"/>
                <a:gd name="connsiteY109" fmla="*/ 196447 h 2704120"/>
                <a:gd name="connsiteX110" fmla="*/ 7994073 w 8022465"/>
                <a:gd name="connsiteY110" fmla="*/ 321138 h 2704120"/>
                <a:gd name="connsiteX111" fmla="*/ 8021782 w 8022465"/>
                <a:gd name="connsiteY111" fmla="*/ 612084 h 2704120"/>
                <a:gd name="connsiteX112" fmla="*/ 8021782 w 8022465"/>
                <a:gd name="connsiteY112" fmla="*/ 695211 h 2704120"/>
                <a:gd name="connsiteX113" fmla="*/ 7980218 w 8022465"/>
                <a:gd name="connsiteY113" fmla="*/ 2704120 h 2704120"/>
                <a:gd name="connsiteX114" fmla="*/ 69273 w 8022465"/>
                <a:gd name="connsiteY114" fmla="*/ 2676411 h 2704120"/>
                <a:gd name="connsiteX115" fmla="*/ 0 w 8022465"/>
                <a:gd name="connsiteY115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6837 w 8022465"/>
                <a:gd name="connsiteY88" fmla="*/ 612084 h 2704120"/>
                <a:gd name="connsiteX89" fmla="*/ 6220691 w 8022465"/>
                <a:gd name="connsiteY89" fmla="*/ 570520 h 2704120"/>
                <a:gd name="connsiteX90" fmla="*/ 6289964 w 8022465"/>
                <a:gd name="connsiteY90" fmla="*/ 501247 h 2704120"/>
                <a:gd name="connsiteX91" fmla="*/ 6373091 w 8022465"/>
                <a:gd name="connsiteY91" fmla="*/ 473538 h 2704120"/>
                <a:gd name="connsiteX92" fmla="*/ 6608618 w 8022465"/>
                <a:gd name="connsiteY92" fmla="*/ 487393 h 2704120"/>
                <a:gd name="connsiteX93" fmla="*/ 6553200 w 8022465"/>
                <a:gd name="connsiteY93" fmla="*/ 473538 h 2704120"/>
                <a:gd name="connsiteX94" fmla="*/ 6511637 w 8022465"/>
                <a:gd name="connsiteY94" fmla="*/ 459684 h 2704120"/>
                <a:gd name="connsiteX95" fmla="*/ 6580909 w 8022465"/>
                <a:gd name="connsiteY95" fmla="*/ 542811 h 2704120"/>
                <a:gd name="connsiteX96" fmla="*/ 6608618 w 8022465"/>
                <a:gd name="connsiteY96" fmla="*/ 584375 h 2704120"/>
                <a:gd name="connsiteX97" fmla="*/ 6719455 w 8022465"/>
                <a:gd name="connsiteY97" fmla="*/ 695211 h 2704120"/>
                <a:gd name="connsiteX98" fmla="*/ 6761018 w 8022465"/>
                <a:gd name="connsiteY98" fmla="*/ 736775 h 2704120"/>
                <a:gd name="connsiteX99" fmla="*/ 6816437 w 8022465"/>
                <a:gd name="connsiteY99" fmla="*/ 764484 h 2704120"/>
                <a:gd name="connsiteX100" fmla="*/ 6899564 w 8022465"/>
                <a:gd name="connsiteY100" fmla="*/ 819902 h 2704120"/>
                <a:gd name="connsiteX101" fmla="*/ 7010400 w 8022465"/>
                <a:gd name="connsiteY101" fmla="*/ 889175 h 2704120"/>
                <a:gd name="connsiteX102" fmla="*/ 7051964 w 8022465"/>
                <a:gd name="connsiteY102" fmla="*/ 889175 h 2704120"/>
                <a:gd name="connsiteX103" fmla="*/ 7065818 w 8022465"/>
                <a:gd name="connsiteY103" fmla="*/ 806047 h 2704120"/>
                <a:gd name="connsiteX104" fmla="*/ 7606146 w 8022465"/>
                <a:gd name="connsiteY104" fmla="*/ 85611 h 2704120"/>
                <a:gd name="connsiteX105" fmla="*/ 7758546 w 8022465"/>
                <a:gd name="connsiteY105" fmla="*/ 113320 h 2704120"/>
                <a:gd name="connsiteX106" fmla="*/ 7883237 w 8022465"/>
                <a:gd name="connsiteY106" fmla="*/ 154884 h 2704120"/>
                <a:gd name="connsiteX107" fmla="*/ 7924800 w 8022465"/>
                <a:gd name="connsiteY107" fmla="*/ 168738 h 2704120"/>
                <a:gd name="connsiteX108" fmla="*/ 7966364 w 8022465"/>
                <a:gd name="connsiteY108" fmla="*/ 196447 h 2704120"/>
                <a:gd name="connsiteX109" fmla="*/ 7994073 w 8022465"/>
                <a:gd name="connsiteY109" fmla="*/ 321138 h 2704120"/>
                <a:gd name="connsiteX110" fmla="*/ 8021782 w 8022465"/>
                <a:gd name="connsiteY110" fmla="*/ 612084 h 2704120"/>
                <a:gd name="connsiteX111" fmla="*/ 8021782 w 8022465"/>
                <a:gd name="connsiteY111" fmla="*/ 695211 h 2704120"/>
                <a:gd name="connsiteX112" fmla="*/ 7980218 w 8022465"/>
                <a:gd name="connsiteY112" fmla="*/ 2704120 h 2704120"/>
                <a:gd name="connsiteX113" fmla="*/ 69273 w 8022465"/>
                <a:gd name="connsiteY113" fmla="*/ 2676411 h 2704120"/>
                <a:gd name="connsiteX114" fmla="*/ 0 w 8022465"/>
                <a:gd name="connsiteY114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6837 w 8022465"/>
                <a:gd name="connsiteY88" fmla="*/ 612084 h 2704120"/>
                <a:gd name="connsiteX89" fmla="*/ 6220691 w 8022465"/>
                <a:gd name="connsiteY89" fmla="*/ 570520 h 2704120"/>
                <a:gd name="connsiteX90" fmla="*/ 6289964 w 8022465"/>
                <a:gd name="connsiteY90" fmla="*/ 501247 h 2704120"/>
                <a:gd name="connsiteX91" fmla="*/ 6373091 w 8022465"/>
                <a:gd name="connsiteY91" fmla="*/ 473538 h 2704120"/>
                <a:gd name="connsiteX92" fmla="*/ 6553200 w 8022465"/>
                <a:gd name="connsiteY92" fmla="*/ 473538 h 2704120"/>
                <a:gd name="connsiteX93" fmla="*/ 6511637 w 8022465"/>
                <a:gd name="connsiteY93" fmla="*/ 459684 h 2704120"/>
                <a:gd name="connsiteX94" fmla="*/ 6580909 w 8022465"/>
                <a:gd name="connsiteY94" fmla="*/ 542811 h 2704120"/>
                <a:gd name="connsiteX95" fmla="*/ 6608618 w 8022465"/>
                <a:gd name="connsiteY95" fmla="*/ 584375 h 2704120"/>
                <a:gd name="connsiteX96" fmla="*/ 6719455 w 8022465"/>
                <a:gd name="connsiteY96" fmla="*/ 695211 h 2704120"/>
                <a:gd name="connsiteX97" fmla="*/ 6761018 w 8022465"/>
                <a:gd name="connsiteY97" fmla="*/ 736775 h 2704120"/>
                <a:gd name="connsiteX98" fmla="*/ 6816437 w 8022465"/>
                <a:gd name="connsiteY98" fmla="*/ 764484 h 2704120"/>
                <a:gd name="connsiteX99" fmla="*/ 6899564 w 8022465"/>
                <a:gd name="connsiteY99" fmla="*/ 819902 h 2704120"/>
                <a:gd name="connsiteX100" fmla="*/ 7010400 w 8022465"/>
                <a:gd name="connsiteY100" fmla="*/ 889175 h 2704120"/>
                <a:gd name="connsiteX101" fmla="*/ 7051964 w 8022465"/>
                <a:gd name="connsiteY101" fmla="*/ 889175 h 2704120"/>
                <a:gd name="connsiteX102" fmla="*/ 7065818 w 8022465"/>
                <a:gd name="connsiteY102" fmla="*/ 806047 h 2704120"/>
                <a:gd name="connsiteX103" fmla="*/ 7606146 w 8022465"/>
                <a:gd name="connsiteY103" fmla="*/ 85611 h 2704120"/>
                <a:gd name="connsiteX104" fmla="*/ 7758546 w 8022465"/>
                <a:gd name="connsiteY104" fmla="*/ 113320 h 2704120"/>
                <a:gd name="connsiteX105" fmla="*/ 7883237 w 8022465"/>
                <a:gd name="connsiteY105" fmla="*/ 154884 h 2704120"/>
                <a:gd name="connsiteX106" fmla="*/ 7924800 w 8022465"/>
                <a:gd name="connsiteY106" fmla="*/ 168738 h 2704120"/>
                <a:gd name="connsiteX107" fmla="*/ 7966364 w 8022465"/>
                <a:gd name="connsiteY107" fmla="*/ 196447 h 2704120"/>
                <a:gd name="connsiteX108" fmla="*/ 7994073 w 8022465"/>
                <a:gd name="connsiteY108" fmla="*/ 321138 h 2704120"/>
                <a:gd name="connsiteX109" fmla="*/ 8021782 w 8022465"/>
                <a:gd name="connsiteY109" fmla="*/ 612084 h 2704120"/>
                <a:gd name="connsiteX110" fmla="*/ 8021782 w 8022465"/>
                <a:gd name="connsiteY110" fmla="*/ 695211 h 2704120"/>
                <a:gd name="connsiteX111" fmla="*/ 7980218 w 8022465"/>
                <a:gd name="connsiteY111" fmla="*/ 2704120 h 2704120"/>
                <a:gd name="connsiteX112" fmla="*/ 69273 w 8022465"/>
                <a:gd name="connsiteY112" fmla="*/ 2676411 h 2704120"/>
                <a:gd name="connsiteX113" fmla="*/ 0 w 8022465"/>
                <a:gd name="connsiteY11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6837 w 8022465"/>
                <a:gd name="connsiteY88" fmla="*/ 612084 h 2704120"/>
                <a:gd name="connsiteX89" fmla="*/ 6220691 w 8022465"/>
                <a:gd name="connsiteY89" fmla="*/ 570520 h 2704120"/>
                <a:gd name="connsiteX90" fmla="*/ 6289964 w 8022465"/>
                <a:gd name="connsiteY90" fmla="*/ 501247 h 2704120"/>
                <a:gd name="connsiteX91" fmla="*/ 6373091 w 8022465"/>
                <a:gd name="connsiteY91" fmla="*/ 473538 h 2704120"/>
                <a:gd name="connsiteX92" fmla="*/ 6511637 w 8022465"/>
                <a:gd name="connsiteY92" fmla="*/ 459684 h 2704120"/>
                <a:gd name="connsiteX93" fmla="*/ 6580909 w 8022465"/>
                <a:gd name="connsiteY93" fmla="*/ 542811 h 2704120"/>
                <a:gd name="connsiteX94" fmla="*/ 6608618 w 8022465"/>
                <a:gd name="connsiteY94" fmla="*/ 584375 h 2704120"/>
                <a:gd name="connsiteX95" fmla="*/ 6719455 w 8022465"/>
                <a:gd name="connsiteY95" fmla="*/ 695211 h 2704120"/>
                <a:gd name="connsiteX96" fmla="*/ 6761018 w 8022465"/>
                <a:gd name="connsiteY96" fmla="*/ 736775 h 2704120"/>
                <a:gd name="connsiteX97" fmla="*/ 6816437 w 8022465"/>
                <a:gd name="connsiteY97" fmla="*/ 764484 h 2704120"/>
                <a:gd name="connsiteX98" fmla="*/ 6899564 w 8022465"/>
                <a:gd name="connsiteY98" fmla="*/ 819902 h 2704120"/>
                <a:gd name="connsiteX99" fmla="*/ 7010400 w 8022465"/>
                <a:gd name="connsiteY99" fmla="*/ 889175 h 2704120"/>
                <a:gd name="connsiteX100" fmla="*/ 7051964 w 8022465"/>
                <a:gd name="connsiteY100" fmla="*/ 889175 h 2704120"/>
                <a:gd name="connsiteX101" fmla="*/ 7065818 w 8022465"/>
                <a:gd name="connsiteY101" fmla="*/ 806047 h 2704120"/>
                <a:gd name="connsiteX102" fmla="*/ 7606146 w 8022465"/>
                <a:gd name="connsiteY102" fmla="*/ 85611 h 2704120"/>
                <a:gd name="connsiteX103" fmla="*/ 7758546 w 8022465"/>
                <a:gd name="connsiteY103" fmla="*/ 113320 h 2704120"/>
                <a:gd name="connsiteX104" fmla="*/ 7883237 w 8022465"/>
                <a:gd name="connsiteY104" fmla="*/ 154884 h 2704120"/>
                <a:gd name="connsiteX105" fmla="*/ 7924800 w 8022465"/>
                <a:gd name="connsiteY105" fmla="*/ 168738 h 2704120"/>
                <a:gd name="connsiteX106" fmla="*/ 7966364 w 8022465"/>
                <a:gd name="connsiteY106" fmla="*/ 196447 h 2704120"/>
                <a:gd name="connsiteX107" fmla="*/ 7994073 w 8022465"/>
                <a:gd name="connsiteY107" fmla="*/ 321138 h 2704120"/>
                <a:gd name="connsiteX108" fmla="*/ 8021782 w 8022465"/>
                <a:gd name="connsiteY108" fmla="*/ 612084 h 2704120"/>
                <a:gd name="connsiteX109" fmla="*/ 8021782 w 8022465"/>
                <a:gd name="connsiteY109" fmla="*/ 695211 h 2704120"/>
                <a:gd name="connsiteX110" fmla="*/ 7980218 w 8022465"/>
                <a:gd name="connsiteY110" fmla="*/ 2704120 h 2704120"/>
                <a:gd name="connsiteX111" fmla="*/ 69273 w 8022465"/>
                <a:gd name="connsiteY111" fmla="*/ 2676411 h 2704120"/>
                <a:gd name="connsiteX112" fmla="*/ 0 w 8022465"/>
                <a:gd name="connsiteY112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6837 w 8022465"/>
                <a:gd name="connsiteY88" fmla="*/ 612084 h 2704120"/>
                <a:gd name="connsiteX89" fmla="*/ 6220691 w 8022465"/>
                <a:gd name="connsiteY89" fmla="*/ 570520 h 2704120"/>
                <a:gd name="connsiteX90" fmla="*/ 6289964 w 8022465"/>
                <a:gd name="connsiteY90" fmla="*/ 501247 h 2704120"/>
                <a:gd name="connsiteX91" fmla="*/ 6373091 w 8022465"/>
                <a:gd name="connsiteY91" fmla="*/ 473538 h 2704120"/>
                <a:gd name="connsiteX92" fmla="*/ 6580909 w 8022465"/>
                <a:gd name="connsiteY92" fmla="*/ 542811 h 2704120"/>
                <a:gd name="connsiteX93" fmla="*/ 6608618 w 8022465"/>
                <a:gd name="connsiteY93" fmla="*/ 584375 h 2704120"/>
                <a:gd name="connsiteX94" fmla="*/ 6719455 w 8022465"/>
                <a:gd name="connsiteY94" fmla="*/ 695211 h 2704120"/>
                <a:gd name="connsiteX95" fmla="*/ 6761018 w 8022465"/>
                <a:gd name="connsiteY95" fmla="*/ 736775 h 2704120"/>
                <a:gd name="connsiteX96" fmla="*/ 6816437 w 8022465"/>
                <a:gd name="connsiteY96" fmla="*/ 764484 h 2704120"/>
                <a:gd name="connsiteX97" fmla="*/ 6899564 w 8022465"/>
                <a:gd name="connsiteY97" fmla="*/ 819902 h 2704120"/>
                <a:gd name="connsiteX98" fmla="*/ 7010400 w 8022465"/>
                <a:gd name="connsiteY98" fmla="*/ 889175 h 2704120"/>
                <a:gd name="connsiteX99" fmla="*/ 7051964 w 8022465"/>
                <a:gd name="connsiteY99" fmla="*/ 889175 h 2704120"/>
                <a:gd name="connsiteX100" fmla="*/ 7065818 w 8022465"/>
                <a:gd name="connsiteY100" fmla="*/ 806047 h 2704120"/>
                <a:gd name="connsiteX101" fmla="*/ 7606146 w 8022465"/>
                <a:gd name="connsiteY101" fmla="*/ 85611 h 2704120"/>
                <a:gd name="connsiteX102" fmla="*/ 7758546 w 8022465"/>
                <a:gd name="connsiteY102" fmla="*/ 113320 h 2704120"/>
                <a:gd name="connsiteX103" fmla="*/ 7883237 w 8022465"/>
                <a:gd name="connsiteY103" fmla="*/ 154884 h 2704120"/>
                <a:gd name="connsiteX104" fmla="*/ 7924800 w 8022465"/>
                <a:gd name="connsiteY104" fmla="*/ 168738 h 2704120"/>
                <a:gd name="connsiteX105" fmla="*/ 7966364 w 8022465"/>
                <a:gd name="connsiteY105" fmla="*/ 196447 h 2704120"/>
                <a:gd name="connsiteX106" fmla="*/ 7994073 w 8022465"/>
                <a:gd name="connsiteY106" fmla="*/ 321138 h 2704120"/>
                <a:gd name="connsiteX107" fmla="*/ 8021782 w 8022465"/>
                <a:gd name="connsiteY107" fmla="*/ 612084 h 2704120"/>
                <a:gd name="connsiteX108" fmla="*/ 8021782 w 8022465"/>
                <a:gd name="connsiteY108" fmla="*/ 695211 h 2704120"/>
                <a:gd name="connsiteX109" fmla="*/ 7980218 w 8022465"/>
                <a:gd name="connsiteY109" fmla="*/ 2704120 h 2704120"/>
                <a:gd name="connsiteX110" fmla="*/ 69273 w 8022465"/>
                <a:gd name="connsiteY110" fmla="*/ 2676411 h 2704120"/>
                <a:gd name="connsiteX111" fmla="*/ 0 w 8022465"/>
                <a:gd name="connsiteY111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6837 w 8022465"/>
                <a:gd name="connsiteY88" fmla="*/ 612084 h 2704120"/>
                <a:gd name="connsiteX89" fmla="*/ 6220691 w 8022465"/>
                <a:gd name="connsiteY89" fmla="*/ 570520 h 2704120"/>
                <a:gd name="connsiteX90" fmla="*/ 6289964 w 8022465"/>
                <a:gd name="connsiteY90" fmla="*/ 501247 h 2704120"/>
                <a:gd name="connsiteX91" fmla="*/ 6441462 w 8022465"/>
                <a:gd name="connsiteY91" fmla="*/ 477851 h 2704120"/>
                <a:gd name="connsiteX92" fmla="*/ 6580909 w 8022465"/>
                <a:gd name="connsiteY92" fmla="*/ 542811 h 2704120"/>
                <a:gd name="connsiteX93" fmla="*/ 6608618 w 8022465"/>
                <a:gd name="connsiteY93" fmla="*/ 584375 h 2704120"/>
                <a:gd name="connsiteX94" fmla="*/ 6719455 w 8022465"/>
                <a:gd name="connsiteY94" fmla="*/ 695211 h 2704120"/>
                <a:gd name="connsiteX95" fmla="*/ 6761018 w 8022465"/>
                <a:gd name="connsiteY95" fmla="*/ 736775 h 2704120"/>
                <a:gd name="connsiteX96" fmla="*/ 6816437 w 8022465"/>
                <a:gd name="connsiteY96" fmla="*/ 764484 h 2704120"/>
                <a:gd name="connsiteX97" fmla="*/ 6899564 w 8022465"/>
                <a:gd name="connsiteY97" fmla="*/ 819902 h 2704120"/>
                <a:gd name="connsiteX98" fmla="*/ 7010400 w 8022465"/>
                <a:gd name="connsiteY98" fmla="*/ 889175 h 2704120"/>
                <a:gd name="connsiteX99" fmla="*/ 7051964 w 8022465"/>
                <a:gd name="connsiteY99" fmla="*/ 889175 h 2704120"/>
                <a:gd name="connsiteX100" fmla="*/ 7065818 w 8022465"/>
                <a:gd name="connsiteY100" fmla="*/ 806047 h 2704120"/>
                <a:gd name="connsiteX101" fmla="*/ 7606146 w 8022465"/>
                <a:gd name="connsiteY101" fmla="*/ 85611 h 2704120"/>
                <a:gd name="connsiteX102" fmla="*/ 7758546 w 8022465"/>
                <a:gd name="connsiteY102" fmla="*/ 113320 h 2704120"/>
                <a:gd name="connsiteX103" fmla="*/ 7883237 w 8022465"/>
                <a:gd name="connsiteY103" fmla="*/ 154884 h 2704120"/>
                <a:gd name="connsiteX104" fmla="*/ 7924800 w 8022465"/>
                <a:gd name="connsiteY104" fmla="*/ 168738 h 2704120"/>
                <a:gd name="connsiteX105" fmla="*/ 7966364 w 8022465"/>
                <a:gd name="connsiteY105" fmla="*/ 196447 h 2704120"/>
                <a:gd name="connsiteX106" fmla="*/ 7994073 w 8022465"/>
                <a:gd name="connsiteY106" fmla="*/ 321138 h 2704120"/>
                <a:gd name="connsiteX107" fmla="*/ 8021782 w 8022465"/>
                <a:gd name="connsiteY107" fmla="*/ 612084 h 2704120"/>
                <a:gd name="connsiteX108" fmla="*/ 8021782 w 8022465"/>
                <a:gd name="connsiteY108" fmla="*/ 695211 h 2704120"/>
                <a:gd name="connsiteX109" fmla="*/ 7980218 w 8022465"/>
                <a:gd name="connsiteY109" fmla="*/ 2704120 h 2704120"/>
                <a:gd name="connsiteX110" fmla="*/ 69273 w 8022465"/>
                <a:gd name="connsiteY110" fmla="*/ 2676411 h 2704120"/>
                <a:gd name="connsiteX111" fmla="*/ 0 w 8022465"/>
                <a:gd name="connsiteY111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20691 w 8022465"/>
                <a:gd name="connsiteY88" fmla="*/ 570520 h 2704120"/>
                <a:gd name="connsiteX89" fmla="*/ 6289964 w 8022465"/>
                <a:gd name="connsiteY89" fmla="*/ 501247 h 2704120"/>
                <a:gd name="connsiteX90" fmla="*/ 6441462 w 8022465"/>
                <a:gd name="connsiteY90" fmla="*/ 477851 h 2704120"/>
                <a:gd name="connsiteX91" fmla="*/ 6580909 w 8022465"/>
                <a:gd name="connsiteY91" fmla="*/ 542811 h 2704120"/>
                <a:gd name="connsiteX92" fmla="*/ 6608618 w 8022465"/>
                <a:gd name="connsiteY92" fmla="*/ 584375 h 2704120"/>
                <a:gd name="connsiteX93" fmla="*/ 6719455 w 8022465"/>
                <a:gd name="connsiteY93" fmla="*/ 695211 h 2704120"/>
                <a:gd name="connsiteX94" fmla="*/ 6761018 w 8022465"/>
                <a:gd name="connsiteY94" fmla="*/ 736775 h 2704120"/>
                <a:gd name="connsiteX95" fmla="*/ 6816437 w 8022465"/>
                <a:gd name="connsiteY95" fmla="*/ 764484 h 2704120"/>
                <a:gd name="connsiteX96" fmla="*/ 6899564 w 8022465"/>
                <a:gd name="connsiteY96" fmla="*/ 819902 h 2704120"/>
                <a:gd name="connsiteX97" fmla="*/ 7010400 w 8022465"/>
                <a:gd name="connsiteY97" fmla="*/ 889175 h 2704120"/>
                <a:gd name="connsiteX98" fmla="*/ 7051964 w 8022465"/>
                <a:gd name="connsiteY98" fmla="*/ 889175 h 2704120"/>
                <a:gd name="connsiteX99" fmla="*/ 7065818 w 8022465"/>
                <a:gd name="connsiteY99" fmla="*/ 806047 h 2704120"/>
                <a:gd name="connsiteX100" fmla="*/ 7606146 w 8022465"/>
                <a:gd name="connsiteY100" fmla="*/ 85611 h 2704120"/>
                <a:gd name="connsiteX101" fmla="*/ 7758546 w 8022465"/>
                <a:gd name="connsiteY101" fmla="*/ 113320 h 2704120"/>
                <a:gd name="connsiteX102" fmla="*/ 7883237 w 8022465"/>
                <a:gd name="connsiteY102" fmla="*/ 154884 h 2704120"/>
                <a:gd name="connsiteX103" fmla="*/ 7924800 w 8022465"/>
                <a:gd name="connsiteY103" fmla="*/ 168738 h 2704120"/>
                <a:gd name="connsiteX104" fmla="*/ 7966364 w 8022465"/>
                <a:gd name="connsiteY104" fmla="*/ 196447 h 2704120"/>
                <a:gd name="connsiteX105" fmla="*/ 7994073 w 8022465"/>
                <a:gd name="connsiteY105" fmla="*/ 321138 h 2704120"/>
                <a:gd name="connsiteX106" fmla="*/ 8021782 w 8022465"/>
                <a:gd name="connsiteY106" fmla="*/ 612084 h 2704120"/>
                <a:gd name="connsiteX107" fmla="*/ 8021782 w 8022465"/>
                <a:gd name="connsiteY107" fmla="*/ 695211 h 2704120"/>
                <a:gd name="connsiteX108" fmla="*/ 7980218 w 8022465"/>
                <a:gd name="connsiteY108" fmla="*/ 2704120 h 2704120"/>
                <a:gd name="connsiteX109" fmla="*/ 69273 w 8022465"/>
                <a:gd name="connsiteY109" fmla="*/ 2676411 h 2704120"/>
                <a:gd name="connsiteX110" fmla="*/ 0 w 8022465"/>
                <a:gd name="connsiteY110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40582 w 8022465"/>
                <a:gd name="connsiteY82" fmla="*/ 1429502 h 2704120"/>
                <a:gd name="connsiteX83" fmla="*/ 6054437 w 8022465"/>
                <a:gd name="connsiteY83" fmla="*/ 1374084 h 2704120"/>
                <a:gd name="connsiteX84" fmla="*/ 6096000 w 8022465"/>
                <a:gd name="connsiteY84" fmla="*/ 1277102 h 2704120"/>
                <a:gd name="connsiteX85" fmla="*/ 6109855 w 8022465"/>
                <a:gd name="connsiteY85" fmla="*/ 1207829 h 2704120"/>
                <a:gd name="connsiteX86" fmla="*/ 6137564 w 8022465"/>
                <a:gd name="connsiteY86" fmla="*/ 1096993 h 2704120"/>
                <a:gd name="connsiteX87" fmla="*/ 6179127 w 8022465"/>
                <a:gd name="connsiteY87" fmla="*/ 903029 h 2704120"/>
                <a:gd name="connsiteX88" fmla="*/ 6208625 w 8022465"/>
                <a:gd name="connsiteY88" fmla="*/ 661098 h 2704120"/>
                <a:gd name="connsiteX89" fmla="*/ 6289964 w 8022465"/>
                <a:gd name="connsiteY89" fmla="*/ 501247 h 2704120"/>
                <a:gd name="connsiteX90" fmla="*/ 6441462 w 8022465"/>
                <a:gd name="connsiteY90" fmla="*/ 477851 h 2704120"/>
                <a:gd name="connsiteX91" fmla="*/ 6580909 w 8022465"/>
                <a:gd name="connsiteY91" fmla="*/ 542811 h 2704120"/>
                <a:gd name="connsiteX92" fmla="*/ 6608618 w 8022465"/>
                <a:gd name="connsiteY92" fmla="*/ 584375 h 2704120"/>
                <a:gd name="connsiteX93" fmla="*/ 6719455 w 8022465"/>
                <a:gd name="connsiteY93" fmla="*/ 695211 h 2704120"/>
                <a:gd name="connsiteX94" fmla="*/ 6761018 w 8022465"/>
                <a:gd name="connsiteY94" fmla="*/ 736775 h 2704120"/>
                <a:gd name="connsiteX95" fmla="*/ 6816437 w 8022465"/>
                <a:gd name="connsiteY95" fmla="*/ 764484 h 2704120"/>
                <a:gd name="connsiteX96" fmla="*/ 6899564 w 8022465"/>
                <a:gd name="connsiteY96" fmla="*/ 819902 h 2704120"/>
                <a:gd name="connsiteX97" fmla="*/ 7010400 w 8022465"/>
                <a:gd name="connsiteY97" fmla="*/ 889175 h 2704120"/>
                <a:gd name="connsiteX98" fmla="*/ 7051964 w 8022465"/>
                <a:gd name="connsiteY98" fmla="*/ 889175 h 2704120"/>
                <a:gd name="connsiteX99" fmla="*/ 7065818 w 8022465"/>
                <a:gd name="connsiteY99" fmla="*/ 806047 h 2704120"/>
                <a:gd name="connsiteX100" fmla="*/ 7606146 w 8022465"/>
                <a:gd name="connsiteY100" fmla="*/ 85611 h 2704120"/>
                <a:gd name="connsiteX101" fmla="*/ 7758546 w 8022465"/>
                <a:gd name="connsiteY101" fmla="*/ 113320 h 2704120"/>
                <a:gd name="connsiteX102" fmla="*/ 7883237 w 8022465"/>
                <a:gd name="connsiteY102" fmla="*/ 154884 h 2704120"/>
                <a:gd name="connsiteX103" fmla="*/ 7924800 w 8022465"/>
                <a:gd name="connsiteY103" fmla="*/ 168738 h 2704120"/>
                <a:gd name="connsiteX104" fmla="*/ 7966364 w 8022465"/>
                <a:gd name="connsiteY104" fmla="*/ 196447 h 2704120"/>
                <a:gd name="connsiteX105" fmla="*/ 7994073 w 8022465"/>
                <a:gd name="connsiteY105" fmla="*/ 321138 h 2704120"/>
                <a:gd name="connsiteX106" fmla="*/ 8021782 w 8022465"/>
                <a:gd name="connsiteY106" fmla="*/ 612084 h 2704120"/>
                <a:gd name="connsiteX107" fmla="*/ 8021782 w 8022465"/>
                <a:gd name="connsiteY107" fmla="*/ 695211 h 2704120"/>
                <a:gd name="connsiteX108" fmla="*/ 7980218 w 8022465"/>
                <a:gd name="connsiteY108" fmla="*/ 2704120 h 2704120"/>
                <a:gd name="connsiteX109" fmla="*/ 69273 w 8022465"/>
                <a:gd name="connsiteY109" fmla="*/ 2676411 h 2704120"/>
                <a:gd name="connsiteX110" fmla="*/ 0 w 8022465"/>
                <a:gd name="connsiteY110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54437 w 8022465"/>
                <a:gd name="connsiteY82" fmla="*/ 1374084 h 2704120"/>
                <a:gd name="connsiteX83" fmla="*/ 6096000 w 8022465"/>
                <a:gd name="connsiteY83" fmla="*/ 1277102 h 2704120"/>
                <a:gd name="connsiteX84" fmla="*/ 6109855 w 8022465"/>
                <a:gd name="connsiteY84" fmla="*/ 1207829 h 2704120"/>
                <a:gd name="connsiteX85" fmla="*/ 6137564 w 8022465"/>
                <a:gd name="connsiteY85" fmla="*/ 1096993 h 2704120"/>
                <a:gd name="connsiteX86" fmla="*/ 6179127 w 8022465"/>
                <a:gd name="connsiteY86" fmla="*/ 903029 h 2704120"/>
                <a:gd name="connsiteX87" fmla="*/ 6208625 w 8022465"/>
                <a:gd name="connsiteY87" fmla="*/ 661098 h 2704120"/>
                <a:gd name="connsiteX88" fmla="*/ 6289964 w 8022465"/>
                <a:gd name="connsiteY88" fmla="*/ 501247 h 2704120"/>
                <a:gd name="connsiteX89" fmla="*/ 6441462 w 8022465"/>
                <a:gd name="connsiteY89" fmla="*/ 477851 h 2704120"/>
                <a:gd name="connsiteX90" fmla="*/ 6580909 w 8022465"/>
                <a:gd name="connsiteY90" fmla="*/ 542811 h 2704120"/>
                <a:gd name="connsiteX91" fmla="*/ 6608618 w 8022465"/>
                <a:gd name="connsiteY91" fmla="*/ 584375 h 2704120"/>
                <a:gd name="connsiteX92" fmla="*/ 6719455 w 8022465"/>
                <a:gd name="connsiteY92" fmla="*/ 695211 h 2704120"/>
                <a:gd name="connsiteX93" fmla="*/ 6761018 w 8022465"/>
                <a:gd name="connsiteY93" fmla="*/ 736775 h 2704120"/>
                <a:gd name="connsiteX94" fmla="*/ 6816437 w 8022465"/>
                <a:gd name="connsiteY94" fmla="*/ 764484 h 2704120"/>
                <a:gd name="connsiteX95" fmla="*/ 6899564 w 8022465"/>
                <a:gd name="connsiteY95" fmla="*/ 819902 h 2704120"/>
                <a:gd name="connsiteX96" fmla="*/ 7010400 w 8022465"/>
                <a:gd name="connsiteY96" fmla="*/ 889175 h 2704120"/>
                <a:gd name="connsiteX97" fmla="*/ 7051964 w 8022465"/>
                <a:gd name="connsiteY97" fmla="*/ 889175 h 2704120"/>
                <a:gd name="connsiteX98" fmla="*/ 7065818 w 8022465"/>
                <a:gd name="connsiteY98" fmla="*/ 806047 h 2704120"/>
                <a:gd name="connsiteX99" fmla="*/ 7606146 w 8022465"/>
                <a:gd name="connsiteY99" fmla="*/ 85611 h 2704120"/>
                <a:gd name="connsiteX100" fmla="*/ 7758546 w 8022465"/>
                <a:gd name="connsiteY100" fmla="*/ 113320 h 2704120"/>
                <a:gd name="connsiteX101" fmla="*/ 7883237 w 8022465"/>
                <a:gd name="connsiteY101" fmla="*/ 154884 h 2704120"/>
                <a:gd name="connsiteX102" fmla="*/ 7924800 w 8022465"/>
                <a:gd name="connsiteY102" fmla="*/ 168738 h 2704120"/>
                <a:gd name="connsiteX103" fmla="*/ 7966364 w 8022465"/>
                <a:gd name="connsiteY103" fmla="*/ 196447 h 2704120"/>
                <a:gd name="connsiteX104" fmla="*/ 7994073 w 8022465"/>
                <a:gd name="connsiteY104" fmla="*/ 321138 h 2704120"/>
                <a:gd name="connsiteX105" fmla="*/ 8021782 w 8022465"/>
                <a:gd name="connsiteY105" fmla="*/ 612084 h 2704120"/>
                <a:gd name="connsiteX106" fmla="*/ 8021782 w 8022465"/>
                <a:gd name="connsiteY106" fmla="*/ 695211 h 2704120"/>
                <a:gd name="connsiteX107" fmla="*/ 7980218 w 8022465"/>
                <a:gd name="connsiteY107" fmla="*/ 2704120 h 2704120"/>
                <a:gd name="connsiteX108" fmla="*/ 69273 w 8022465"/>
                <a:gd name="connsiteY108" fmla="*/ 2676411 h 2704120"/>
                <a:gd name="connsiteX109" fmla="*/ 0 w 8022465"/>
                <a:gd name="connsiteY10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444837 w 8022465"/>
                <a:gd name="connsiteY74" fmla="*/ 1969829 h 2704120"/>
                <a:gd name="connsiteX75" fmla="*/ 5541818 w 8022465"/>
                <a:gd name="connsiteY75" fmla="*/ 1955975 h 2704120"/>
                <a:gd name="connsiteX76" fmla="*/ 5652655 w 8022465"/>
                <a:gd name="connsiteY76" fmla="*/ 1900556 h 2704120"/>
                <a:gd name="connsiteX77" fmla="*/ 5708073 w 8022465"/>
                <a:gd name="connsiteY77" fmla="*/ 1872847 h 2704120"/>
                <a:gd name="connsiteX78" fmla="*/ 5805055 w 8022465"/>
                <a:gd name="connsiteY78" fmla="*/ 1789720 h 2704120"/>
                <a:gd name="connsiteX79" fmla="*/ 5846618 w 8022465"/>
                <a:gd name="connsiteY79" fmla="*/ 1762011 h 2704120"/>
                <a:gd name="connsiteX80" fmla="*/ 5902037 w 8022465"/>
                <a:gd name="connsiteY80" fmla="*/ 1678884 h 2704120"/>
                <a:gd name="connsiteX81" fmla="*/ 5999018 w 8022465"/>
                <a:gd name="connsiteY81" fmla="*/ 1526484 h 2704120"/>
                <a:gd name="connsiteX82" fmla="*/ 6096000 w 8022465"/>
                <a:gd name="connsiteY82" fmla="*/ 1277102 h 2704120"/>
                <a:gd name="connsiteX83" fmla="*/ 6109855 w 8022465"/>
                <a:gd name="connsiteY83" fmla="*/ 1207829 h 2704120"/>
                <a:gd name="connsiteX84" fmla="*/ 6137564 w 8022465"/>
                <a:gd name="connsiteY84" fmla="*/ 1096993 h 2704120"/>
                <a:gd name="connsiteX85" fmla="*/ 6179127 w 8022465"/>
                <a:gd name="connsiteY85" fmla="*/ 903029 h 2704120"/>
                <a:gd name="connsiteX86" fmla="*/ 6208625 w 8022465"/>
                <a:gd name="connsiteY86" fmla="*/ 661098 h 2704120"/>
                <a:gd name="connsiteX87" fmla="*/ 6289964 w 8022465"/>
                <a:gd name="connsiteY87" fmla="*/ 501247 h 2704120"/>
                <a:gd name="connsiteX88" fmla="*/ 6441462 w 8022465"/>
                <a:gd name="connsiteY88" fmla="*/ 477851 h 2704120"/>
                <a:gd name="connsiteX89" fmla="*/ 6580909 w 8022465"/>
                <a:gd name="connsiteY89" fmla="*/ 542811 h 2704120"/>
                <a:gd name="connsiteX90" fmla="*/ 6608618 w 8022465"/>
                <a:gd name="connsiteY90" fmla="*/ 584375 h 2704120"/>
                <a:gd name="connsiteX91" fmla="*/ 6719455 w 8022465"/>
                <a:gd name="connsiteY91" fmla="*/ 695211 h 2704120"/>
                <a:gd name="connsiteX92" fmla="*/ 6761018 w 8022465"/>
                <a:gd name="connsiteY92" fmla="*/ 736775 h 2704120"/>
                <a:gd name="connsiteX93" fmla="*/ 6816437 w 8022465"/>
                <a:gd name="connsiteY93" fmla="*/ 764484 h 2704120"/>
                <a:gd name="connsiteX94" fmla="*/ 6899564 w 8022465"/>
                <a:gd name="connsiteY94" fmla="*/ 819902 h 2704120"/>
                <a:gd name="connsiteX95" fmla="*/ 7010400 w 8022465"/>
                <a:gd name="connsiteY95" fmla="*/ 889175 h 2704120"/>
                <a:gd name="connsiteX96" fmla="*/ 7051964 w 8022465"/>
                <a:gd name="connsiteY96" fmla="*/ 889175 h 2704120"/>
                <a:gd name="connsiteX97" fmla="*/ 7065818 w 8022465"/>
                <a:gd name="connsiteY97" fmla="*/ 806047 h 2704120"/>
                <a:gd name="connsiteX98" fmla="*/ 7606146 w 8022465"/>
                <a:gd name="connsiteY98" fmla="*/ 85611 h 2704120"/>
                <a:gd name="connsiteX99" fmla="*/ 7758546 w 8022465"/>
                <a:gd name="connsiteY99" fmla="*/ 113320 h 2704120"/>
                <a:gd name="connsiteX100" fmla="*/ 7883237 w 8022465"/>
                <a:gd name="connsiteY100" fmla="*/ 154884 h 2704120"/>
                <a:gd name="connsiteX101" fmla="*/ 7924800 w 8022465"/>
                <a:gd name="connsiteY101" fmla="*/ 168738 h 2704120"/>
                <a:gd name="connsiteX102" fmla="*/ 7966364 w 8022465"/>
                <a:gd name="connsiteY102" fmla="*/ 196447 h 2704120"/>
                <a:gd name="connsiteX103" fmla="*/ 7994073 w 8022465"/>
                <a:gd name="connsiteY103" fmla="*/ 321138 h 2704120"/>
                <a:gd name="connsiteX104" fmla="*/ 8021782 w 8022465"/>
                <a:gd name="connsiteY104" fmla="*/ 612084 h 2704120"/>
                <a:gd name="connsiteX105" fmla="*/ 8021782 w 8022465"/>
                <a:gd name="connsiteY105" fmla="*/ 695211 h 2704120"/>
                <a:gd name="connsiteX106" fmla="*/ 7980218 w 8022465"/>
                <a:gd name="connsiteY106" fmla="*/ 2704120 h 2704120"/>
                <a:gd name="connsiteX107" fmla="*/ 69273 w 8022465"/>
                <a:gd name="connsiteY107" fmla="*/ 2676411 h 2704120"/>
                <a:gd name="connsiteX108" fmla="*/ 0 w 8022465"/>
                <a:gd name="connsiteY10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652655 w 8022465"/>
                <a:gd name="connsiteY75" fmla="*/ 1900556 h 2704120"/>
                <a:gd name="connsiteX76" fmla="*/ 5708073 w 8022465"/>
                <a:gd name="connsiteY76" fmla="*/ 1872847 h 2704120"/>
                <a:gd name="connsiteX77" fmla="*/ 5805055 w 8022465"/>
                <a:gd name="connsiteY77" fmla="*/ 1789720 h 2704120"/>
                <a:gd name="connsiteX78" fmla="*/ 5846618 w 8022465"/>
                <a:gd name="connsiteY78" fmla="*/ 1762011 h 2704120"/>
                <a:gd name="connsiteX79" fmla="*/ 5902037 w 8022465"/>
                <a:gd name="connsiteY79" fmla="*/ 1678884 h 2704120"/>
                <a:gd name="connsiteX80" fmla="*/ 5999018 w 8022465"/>
                <a:gd name="connsiteY80" fmla="*/ 1526484 h 2704120"/>
                <a:gd name="connsiteX81" fmla="*/ 6096000 w 8022465"/>
                <a:gd name="connsiteY81" fmla="*/ 1277102 h 2704120"/>
                <a:gd name="connsiteX82" fmla="*/ 6109855 w 8022465"/>
                <a:gd name="connsiteY82" fmla="*/ 1207829 h 2704120"/>
                <a:gd name="connsiteX83" fmla="*/ 6137564 w 8022465"/>
                <a:gd name="connsiteY83" fmla="*/ 1096993 h 2704120"/>
                <a:gd name="connsiteX84" fmla="*/ 6179127 w 8022465"/>
                <a:gd name="connsiteY84" fmla="*/ 903029 h 2704120"/>
                <a:gd name="connsiteX85" fmla="*/ 6208625 w 8022465"/>
                <a:gd name="connsiteY85" fmla="*/ 661098 h 2704120"/>
                <a:gd name="connsiteX86" fmla="*/ 6289964 w 8022465"/>
                <a:gd name="connsiteY86" fmla="*/ 501247 h 2704120"/>
                <a:gd name="connsiteX87" fmla="*/ 6441462 w 8022465"/>
                <a:gd name="connsiteY87" fmla="*/ 477851 h 2704120"/>
                <a:gd name="connsiteX88" fmla="*/ 6580909 w 8022465"/>
                <a:gd name="connsiteY88" fmla="*/ 542811 h 2704120"/>
                <a:gd name="connsiteX89" fmla="*/ 6608618 w 8022465"/>
                <a:gd name="connsiteY89" fmla="*/ 584375 h 2704120"/>
                <a:gd name="connsiteX90" fmla="*/ 6719455 w 8022465"/>
                <a:gd name="connsiteY90" fmla="*/ 695211 h 2704120"/>
                <a:gd name="connsiteX91" fmla="*/ 6761018 w 8022465"/>
                <a:gd name="connsiteY91" fmla="*/ 736775 h 2704120"/>
                <a:gd name="connsiteX92" fmla="*/ 6816437 w 8022465"/>
                <a:gd name="connsiteY92" fmla="*/ 764484 h 2704120"/>
                <a:gd name="connsiteX93" fmla="*/ 6899564 w 8022465"/>
                <a:gd name="connsiteY93" fmla="*/ 819902 h 2704120"/>
                <a:gd name="connsiteX94" fmla="*/ 7010400 w 8022465"/>
                <a:gd name="connsiteY94" fmla="*/ 889175 h 2704120"/>
                <a:gd name="connsiteX95" fmla="*/ 7051964 w 8022465"/>
                <a:gd name="connsiteY95" fmla="*/ 889175 h 2704120"/>
                <a:gd name="connsiteX96" fmla="*/ 7065818 w 8022465"/>
                <a:gd name="connsiteY96" fmla="*/ 806047 h 2704120"/>
                <a:gd name="connsiteX97" fmla="*/ 7606146 w 8022465"/>
                <a:gd name="connsiteY97" fmla="*/ 85611 h 2704120"/>
                <a:gd name="connsiteX98" fmla="*/ 7758546 w 8022465"/>
                <a:gd name="connsiteY98" fmla="*/ 113320 h 2704120"/>
                <a:gd name="connsiteX99" fmla="*/ 7883237 w 8022465"/>
                <a:gd name="connsiteY99" fmla="*/ 154884 h 2704120"/>
                <a:gd name="connsiteX100" fmla="*/ 7924800 w 8022465"/>
                <a:gd name="connsiteY100" fmla="*/ 168738 h 2704120"/>
                <a:gd name="connsiteX101" fmla="*/ 7966364 w 8022465"/>
                <a:gd name="connsiteY101" fmla="*/ 196447 h 2704120"/>
                <a:gd name="connsiteX102" fmla="*/ 7994073 w 8022465"/>
                <a:gd name="connsiteY102" fmla="*/ 321138 h 2704120"/>
                <a:gd name="connsiteX103" fmla="*/ 8021782 w 8022465"/>
                <a:gd name="connsiteY103" fmla="*/ 612084 h 2704120"/>
                <a:gd name="connsiteX104" fmla="*/ 8021782 w 8022465"/>
                <a:gd name="connsiteY104" fmla="*/ 695211 h 2704120"/>
                <a:gd name="connsiteX105" fmla="*/ 7980218 w 8022465"/>
                <a:gd name="connsiteY105" fmla="*/ 2704120 h 2704120"/>
                <a:gd name="connsiteX106" fmla="*/ 69273 w 8022465"/>
                <a:gd name="connsiteY106" fmla="*/ 2676411 h 2704120"/>
                <a:gd name="connsiteX107" fmla="*/ 0 w 8022465"/>
                <a:gd name="connsiteY107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846618 w 8022465"/>
                <a:gd name="connsiteY77" fmla="*/ 1762011 h 2704120"/>
                <a:gd name="connsiteX78" fmla="*/ 5902037 w 8022465"/>
                <a:gd name="connsiteY78" fmla="*/ 1678884 h 2704120"/>
                <a:gd name="connsiteX79" fmla="*/ 5999018 w 8022465"/>
                <a:gd name="connsiteY79" fmla="*/ 1526484 h 2704120"/>
                <a:gd name="connsiteX80" fmla="*/ 6096000 w 8022465"/>
                <a:gd name="connsiteY80" fmla="*/ 1277102 h 2704120"/>
                <a:gd name="connsiteX81" fmla="*/ 6109855 w 8022465"/>
                <a:gd name="connsiteY81" fmla="*/ 1207829 h 2704120"/>
                <a:gd name="connsiteX82" fmla="*/ 6137564 w 8022465"/>
                <a:gd name="connsiteY82" fmla="*/ 1096993 h 2704120"/>
                <a:gd name="connsiteX83" fmla="*/ 6179127 w 8022465"/>
                <a:gd name="connsiteY83" fmla="*/ 903029 h 2704120"/>
                <a:gd name="connsiteX84" fmla="*/ 6208625 w 8022465"/>
                <a:gd name="connsiteY84" fmla="*/ 661098 h 2704120"/>
                <a:gd name="connsiteX85" fmla="*/ 6289964 w 8022465"/>
                <a:gd name="connsiteY85" fmla="*/ 501247 h 2704120"/>
                <a:gd name="connsiteX86" fmla="*/ 6441462 w 8022465"/>
                <a:gd name="connsiteY86" fmla="*/ 477851 h 2704120"/>
                <a:gd name="connsiteX87" fmla="*/ 6580909 w 8022465"/>
                <a:gd name="connsiteY87" fmla="*/ 542811 h 2704120"/>
                <a:gd name="connsiteX88" fmla="*/ 6608618 w 8022465"/>
                <a:gd name="connsiteY88" fmla="*/ 584375 h 2704120"/>
                <a:gd name="connsiteX89" fmla="*/ 6719455 w 8022465"/>
                <a:gd name="connsiteY89" fmla="*/ 695211 h 2704120"/>
                <a:gd name="connsiteX90" fmla="*/ 6761018 w 8022465"/>
                <a:gd name="connsiteY90" fmla="*/ 736775 h 2704120"/>
                <a:gd name="connsiteX91" fmla="*/ 6816437 w 8022465"/>
                <a:gd name="connsiteY91" fmla="*/ 764484 h 2704120"/>
                <a:gd name="connsiteX92" fmla="*/ 6899564 w 8022465"/>
                <a:gd name="connsiteY92" fmla="*/ 819902 h 2704120"/>
                <a:gd name="connsiteX93" fmla="*/ 7010400 w 8022465"/>
                <a:gd name="connsiteY93" fmla="*/ 889175 h 2704120"/>
                <a:gd name="connsiteX94" fmla="*/ 7051964 w 8022465"/>
                <a:gd name="connsiteY94" fmla="*/ 889175 h 2704120"/>
                <a:gd name="connsiteX95" fmla="*/ 7065818 w 8022465"/>
                <a:gd name="connsiteY95" fmla="*/ 806047 h 2704120"/>
                <a:gd name="connsiteX96" fmla="*/ 7606146 w 8022465"/>
                <a:gd name="connsiteY96" fmla="*/ 85611 h 2704120"/>
                <a:gd name="connsiteX97" fmla="*/ 7758546 w 8022465"/>
                <a:gd name="connsiteY97" fmla="*/ 113320 h 2704120"/>
                <a:gd name="connsiteX98" fmla="*/ 7883237 w 8022465"/>
                <a:gd name="connsiteY98" fmla="*/ 154884 h 2704120"/>
                <a:gd name="connsiteX99" fmla="*/ 7924800 w 8022465"/>
                <a:gd name="connsiteY99" fmla="*/ 168738 h 2704120"/>
                <a:gd name="connsiteX100" fmla="*/ 7966364 w 8022465"/>
                <a:gd name="connsiteY100" fmla="*/ 196447 h 2704120"/>
                <a:gd name="connsiteX101" fmla="*/ 7994073 w 8022465"/>
                <a:gd name="connsiteY101" fmla="*/ 321138 h 2704120"/>
                <a:gd name="connsiteX102" fmla="*/ 8021782 w 8022465"/>
                <a:gd name="connsiteY102" fmla="*/ 612084 h 2704120"/>
                <a:gd name="connsiteX103" fmla="*/ 8021782 w 8022465"/>
                <a:gd name="connsiteY103" fmla="*/ 695211 h 2704120"/>
                <a:gd name="connsiteX104" fmla="*/ 7980218 w 8022465"/>
                <a:gd name="connsiteY104" fmla="*/ 2704120 h 2704120"/>
                <a:gd name="connsiteX105" fmla="*/ 69273 w 8022465"/>
                <a:gd name="connsiteY105" fmla="*/ 2676411 h 2704120"/>
                <a:gd name="connsiteX106" fmla="*/ 0 w 8022465"/>
                <a:gd name="connsiteY106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09855 w 8022465"/>
                <a:gd name="connsiteY80" fmla="*/ 1207829 h 2704120"/>
                <a:gd name="connsiteX81" fmla="*/ 6137564 w 8022465"/>
                <a:gd name="connsiteY81" fmla="*/ 1096993 h 2704120"/>
                <a:gd name="connsiteX82" fmla="*/ 6179127 w 8022465"/>
                <a:gd name="connsiteY82" fmla="*/ 903029 h 2704120"/>
                <a:gd name="connsiteX83" fmla="*/ 6208625 w 8022465"/>
                <a:gd name="connsiteY83" fmla="*/ 661098 h 2704120"/>
                <a:gd name="connsiteX84" fmla="*/ 6289964 w 8022465"/>
                <a:gd name="connsiteY84" fmla="*/ 501247 h 2704120"/>
                <a:gd name="connsiteX85" fmla="*/ 6441462 w 8022465"/>
                <a:gd name="connsiteY85" fmla="*/ 477851 h 2704120"/>
                <a:gd name="connsiteX86" fmla="*/ 6580909 w 8022465"/>
                <a:gd name="connsiteY86" fmla="*/ 542811 h 2704120"/>
                <a:gd name="connsiteX87" fmla="*/ 6608618 w 8022465"/>
                <a:gd name="connsiteY87" fmla="*/ 584375 h 2704120"/>
                <a:gd name="connsiteX88" fmla="*/ 6719455 w 8022465"/>
                <a:gd name="connsiteY88" fmla="*/ 695211 h 2704120"/>
                <a:gd name="connsiteX89" fmla="*/ 6761018 w 8022465"/>
                <a:gd name="connsiteY89" fmla="*/ 736775 h 2704120"/>
                <a:gd name="connsiteX90" fmla="*/ 6816437 w 8022465"/>
                <a:gd name="connsiteY90" fmla="*/ 764484 h 2704120"/>
                <a:gd name="connsiteX91" fmla="*/ 6899564 w 8022465"/>
                <a:gd name="connsiteY91" fmla="*/ 819902 h 2704120"/>
                <a:gd name="connsiteX92" fmla="*/ 7010400 w 8022465"/>
                <a:gd name="connsiteY92" fmla="*/ 889175 h 2704120"/>
                <a:gd name="connsiteX93" fmla="*/ 7051964 w 8022465"/>
                <a:gd name="connsiteY93" fmla="*/ 889175 h 2704120"/>
                <a:gd name="connsiteX94" fmla="*/ 7065818 w 8022465"/>
                <a:gd name="connsiteY94" fmla="*/ 806047 h 2704120"/>
                <a:gd name="connsiteX95" fmla="*/ 7606146 w 8022465"/>
                <a:gd name="connsiteY95" fmla="*/ 85611 h 2704120"/>
                <a:gd name="connsiteX96" fmla="*/ 7758546 w 8022465"/>
                <a:gd name="connsiteY96" fmla="*/ 113320 h 2704120"/>
                <a:gd name="connsiteX97" fmla="*/ 7883237 w 8022465"/>
                <a:gd name="connsiteY97" fmla="*/ 154884 h 2704120"/>
                <a:gd name="connsiteX98" fmla="*/ 7924800 w 8022465"/>
                <a:gd name="connsiteY98" fmla="*/ 168738 h 2704120"/>
                <a:gd name="connsiteX99" fmla="*/ 7966364 w 8022465"/>
                <a:gd name="connsiteY99" fmla="*/ 196447 h 2704120"/>
                <a:gd name="connsiteX100" fmla="*/ 7994073 w 8022465"/>
                <a:gd name="connsiteY100" fmla="*/ 321138 h 2704120"/>
                <a:gd name="connsiteX101" fmla="*/ 8021782 w 8022465"/>
                <a:gd name="connsiteY101" fmla="*/ 612084 h 2704120"/>
                <a:gd name="connsiteX102" fmla="*/ 8021782 w 8022465"/>
                <a:gd name="connsiteY102" fmla="*/ 695211 h 2704120"/>
                <a:gd name="connsiteX103" fmla="*/ 7980218 w 8022465"/>
                <a:gd name="connsiteY103" fmla="*/ 2704120 h 2704120"/>
                <a:gd name="connsiteX104" fmla="*/ 69273 w 8022465"/>
                <a:gd name="connsiteY104" fmla="*/ 2676411 h 2704120"/>
                <a:gd name="connsiteX105" fmla="*/ 0 w 8022465"/>
                <a:gd name="connsiteY105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51964 w 8022465"/>
                <a:gd name="connsiteY92" fmla="*/ 889175 h 2704120"/>
                <a:gd name="connsiteX93" fmla="*/ 7065818 w 8022465"/>
                <a:gd name="connsiteY93" fmla="*/ 806047 h 2704120"/>
                <a:gd name="connsiteX94" fmla="*/ 7606146 w 8022465"/>
                <a:gd name="connsiteY94" fmla="*/ 85611 h 2704120"/>
                <a:gd name="connsiteX95" fmla="*/ 7758546 w 8022465"/>
                <a:gd name="connsiteY95" fmla="*/ 113320 h 2704120"/>
                <a:gd name="connsiteX96" fmla="*/ 7883237 w 8022465"/>
                <a:gd name="connsiteY96" fmla="*/ 154884 h 2704120"/>
                <a:gd name="connsiteX97" fmla="*/ 7924800 w 8022465"/>
                <a:gd name="connsiteY97" fmla="*/ 168738 h 2704120"/>
                <a:gd name="connsiteX98" fmla="*/ 7966364 w 8022465"/>
                <a:gd name="connsiteY98" fmla="*/ 196447 h 2704120"/>
                <a:gd name="connsiteX99" fmla="*/ 7994073 w 8022465"/>
                <a:gd name="connsiteY99" fmla="*/ 321138 h 2704120"/>
                <a:gd name="connsiteX100" fmla="*/ 8021782 w 8022465"/>
                <a:gd name="connsiteY100" fmla="*/ 612084 h 2704120"/>
                <a:gd name="connsiteX101" fmla="*/ 8021782 w 8022465"/>
                <a:gd name="connsiteY101" fmla="*/ 695211 h 2704120"/>
                <a:gd name="connsiteX102" fmla="*/ 7980218 w 8022465"/>
                <a:gd name="connsiteY102" fmla="*/ 2704120 h 2704120"/>
                <a:gd name="connsiteX103" fmla="*/ 69273 w 8022465"/>
                <a:gd name="connsiteY103" fmla="*/ 2676411 h 2704120"/>
                <a:gd name="connsiteX104" fmla="*/ 0 w 8022465"/>
                <a:gd name="connsiteY104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65818 w 8022465"/>
                <a:gd name="connsiteY92" fmla="*/ 806047 h 2704120"/>
                <a:gd name="connsiteX93" fmla="*/ 7606146 w 8022465"/>
                <a:gd name="connsiteY93" fmla="*/ 85611 h 2704120"/>
                <a:gd name="connsiteX94" fmla="*/ 7758546 w 8022465"/>
                <a:gd name="connsiteY94" fmla="*/ 113320 h 2704120"/>
                <a:gd name="connsiteX95" fmla="*/ 7883237 w 8022465"/>
                <a:gd name="connsiteY95" fmla="*/ 154884 h 2704120"/>
                <a:gd name="connsiteX96" fmla="*/ 7924800 w 8022465"/>
                <a:gd name="connsiteY96" fmla="*/ 168738 h 2704120"/>
                <a:gd name="connsiteX97" fmla="*/ 7966364 w 8022465"/>
                <a:gd name="connsiteY97" fmla="*/ 196447 h 2704120"/>
                <a:gd name="connsiteX98" fmla="*/ 7994073 w 8022465"/>
                <a:gd name="connsiteY98" fmla="*/ 321138 h 2704120"/>
                <a:gd name="connsiteX99" fmla="*/ 8021782 w 8022465"/>
                <a:gd name="connsiteY99" fmla="*/ 612084 h 2704120"/>
                <a:gd name="connsiteX100" fmla="*/ 8021782 w 8022465"/>
                <a:gd name="connsiteY100" fmla="*/ 695211 h 2704120"/>
                <a:gd name="connsiteX101" fmla="*/ 7980218 w 8022465"/>
                <a:gd name="connsiteY101" fmla="*/ 2704120 h 2704120"/>
                <a:gd name="connsiteX102" fmla="*/ 69273 w 8022465"/>
                <a:gd name="connsiteY102" fmla="*/ 2676411 h 2704120"/>
                <a:gd name="connsiteX103" fmla="*/ 0 w 8022465"/>
                <a:gd name="connsiteY10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69840 w 8022465"/>
                <a:gd name="connsiteY92" fmla="*/ 551567 h 2704120"/>
                <a:gd name="connsiteX93" fmla="*/ 7606146 w 8022465"/>
                <a:gd name="connsiteY93" fmla="*/ 85611 h 2704120"/>
                <a:gd name="connsiteX94" fmla="*/ 7758546 w 8022465"/>
                <a:gd name="connsiteY94" fmla="*/ 113320 h 2704120"/>
                <a:gd name="connsiteX95" fmla="*/ 7883237 w 8022465"/>
                <a:gd name="connsiteY95" fmla="*/ 154884 h 2704120"/>
                <a:gd name="connsiteX96" fmla="*/ 7924800 w 8022465"/>
                <a:gd name="connsiteY96" fmla="*/ 168738 h 2704120"/>
                <a:gd name="connsiteX97" fmla="*/ 7966364 w 8022465"/>
                <a:gd name="connsiteY97" fmla="*/ 196447 h 2704120"/>
                <a:gd name="connsiteX98" fmla="*/ 7994073 w 8022465"/>
                <a:gd name="connsiteY98" fmla="*/ 321138 h 2704120"/>
                <a:gd name="connsiteX99" fmla="*/ 8021782 w 8022465"/>
                <a:gd name="connsiteY99" fmla="*/ 612084 h 2704120"/>
                <a:gd name="connsiteX100" fmla="*/ 8021782 w 8022465"/>
                <a:gd name="connsiteY100" fmla="*/ 695211 h 2704120"/>
                <a:gd name="connsiteX101" fmla="*/ 7980218 w 8022465"/>
                <a:gd name="connsiteY101" fmla="*/ 2704120 h 2704120"/>
                <a:gd name="connsiteX102" fmla="*/ 69273 w 8022465"/>
                <a:gd name="connsiteY102" fmla="*/ 2676411 h 2704120"/>
                <a:gd name="connsiteX103" fmla="*/ 0 w 8022465"/>
                <a:gd name="connsiteY10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69840 w 8022465"/>
                <a:gd name="connsiteY92" fmla="*/ 551567 h 2704120"/>
                <a:gd name="connsiteX93" fmla="*/ 7606146 w 8022465"/>
                <a:gd name="connsiteY93" fmla="*/ 85611 h 2704120"/>
                <a:gd name="connsiteX94" fmla="*/ 7758546 w 8022465"/>
                <a:gd name="connsiteY94" fmla="*/ 113320 h 2704120"/>
                <a:gd name="connsiteX95" fmla="*/ 7883237 w 8022465"/>
                <a:gd name="connsiteY95" fmla="*/ 154884 h 2704120"/>
                <a:gd name="connsiteX96" fmla="*/ 7924800 w 8022465"/>
                <a:gd name="connsiteY96" fmla="*/ 168738 h 2704120"/>
                <a:gd name="connsiteX97" fmla="*/ 7966364 w 8022465"/>
                <a:gd name="connsiteY97" fmla="*/ 196447 h 2704120"/>
                <a:gd name="connsiteX98" fmla="*/ 7994073 w 8022465"/>
                <a:gd name="connsiteY98" fmla="*/ 321138 h 2704120"/>
                <a:gd name="connsiteX99" fmla="*/ 8021782 w 8022465"/>
                <a:gd name="connsiteY99" fmla="*/ 612084 h 2704120"/>
                <a:gd name="connsiteX100" fmla="*/ 8021782 w 8022465"/>
                <a:gd name="connsiteY100" fmla="*/ 695211 h 2704120"/>
                <a:gd name="connsiteX101" fmla="*/ 7980218 w 8022465"/>
                <a:gd name="connsiteY101" fmla="*/ 2704120 h 2704120"/>
                <a:gd name="connsiteX102" fmla="*/ 69273 w 8022465"/>
                <a:gd name="connsiteY102" fmla="*/ 2676411 h 2704120"/>
                <a:gd name="connsiteX103" fmla="*/ 0 w 8022465"/>
                <a:gd name="connsiteY10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69840 w 8022465"/>
                <a:gd name="connsiteY92" fmla="*/ 551567 h 2704120"/>
                <a:gd name="connsiteX93" fmla="*/ 7477448 w 8022465"/>
                <a:gd name="connsiteY93" fmla="*/ 72672 h 2704120"/>
                <a:gd name="connsiteX94" fmla="*/ 7758546 w 8022465"/>
                <a:gd name="connsiteY94" fmla="*/ 113320 h 2704120"/>
                <a:gd name="connsiteX95" fmla="*/ 7883237 w 8022465"/>
                <a:gd name="connsiteY95" fmla="*/ 154884 h 2704120"/>
                <a:gd name="connsiteX96" fmla="*/ 7924800 w 8022465"/>
                <a:gd name="connsiteY96" fmla="*/ 168738 h 2704120"/>
                <a:gd name="connsiteX97" fmla="*/ 7966364 w 8022465"/>
                <a:gd name="connsiteY97" fmla="*/ 196447 h 2704120"/>
                <a:gd name="connsiteX98" fmla="*/ 7994073 w 8022465"/>
                <a:gd name="connsiteY98" fmla="*/ 321138 h 2704120"/>
                <a:gd name="connsiteX99" fmla="*/ 8021782 w 8022465"/>
                <a:gd name="connsiteY99" fmla="*/ 612084 h 2704120"/>
                <a:gd name="connsiteX100" fmla="*/ 8021782 w 8022465"/>
                <a:gd name="connsiteY100" fmla="*/ 695211 h 2704120"/>
                <a:gd name="connsiteX101" fmla="*/ 7980218 w 8022465"/>
                <a:gd name="connsiteY101" fmla="*/ 2704120 h 2704120"/>
                <a:gd name="connsiteX102" fmla="*/ 69273 w 8022465"/>
                <a:gd name="connsiteY102" fmla="*/ 2676411 h 2704120"/>
                <a:gd name="connsiteX103" fmla="*/ 0 w 8022465"/>
                <a:gd name="connsiteY10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69840 w 8022465"/>
                <a:gd name="connsiteY92" fmla="*/ 551567 h 2704120"/>
                <a:gd name="connsiteX93" fmla="*/ 7477448 w 8022465"/>
                <a:gd name="connsiteY93" fmla="*/ 72672 h 2704120"/>
                <a:gd name="connsiteX94" fmla="*/ 7758546 w 8022465"/>
                <a:gd name="connsiteY94" fmla="*/ 113320 h 2704120"/>
                <a:gd name="connsiteX95" fmla="*/ 7883237 w 8022465"/>
                <a:gd name="connsiteY95" fmla="*/ 154884 h 2704120"/>
                <a:gd name="connsiteX96" fmla="*/ 7924800 w 8022465"/>
                <a:gd name="connsiteY96" fmla="*/ 168738 h 2704120"/>
                <a:gd name="connsiteX97" fmla="*/ 7966364 w 8022465"/>
                <a:gd name="connsiteY97" fmla="*/ 196447 h 2704120"/>
                <a:gd name="connsiteX98" fmla="*/ 7994073 w 8022465"/>
                <a:gd name="connsiteY98" fmla="*/ 321138 h 2704120"/>
                <a:gd name="connsiteX99" fmla="*/ 8021782 w 8022465"/>
                <a:gd name="connsiteY99" fmla="*/ 612084 h 2704120"/>
                <a:gd name="connsiteX100" fmla="*/ 8021782 w 8022465"/>
                <a:gd name="connsiteY100" fmla="*/ 695211 h 2704120"/>
                <a:gd name="connsiteX101" fmla="*/ 7980218 w 8022465"/>
                <a:gd name="connsiteY101" fmla="*/ 2704120 h 2704120"/>
                <a:gd name="connsiteX102" fmla="*/ 69273 w 8022465"/>
                <a:gd name="connsiteY102" fmla="*/ 2676411 h 2704120"/>
                <a:gd name="connsiteX103" fmla="*/ 0 w 8022465"/>
                <a:gd name="connsiteY10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69840 w 8022465"/>
                <a:gd name="connsiteY92" fmla="*/ 551567 h 2704120"/>
                <a:gd name="connsiteX93" fmla="*/ 7477448 w 8022465"/>
                <a:gd name="connsiteY93" fmla="*/ 72672 h 2704120"/>
                <a:gd name="connsiteX94" fmla="*/ 7758546 w 8022465"/>
                <a:gd name="connsiteY94" fmla="*/ 113320 h 2704120"/>
                <a:gd name="connsiteX95" fmla="*/ 7883237 w 8022465"/>
                <a:gd name="connsiteY95" fmla="*/ 154884 h 2704120"/>
                <a:gd name="connsiteX96" fmla="*/ 7924800 w 8022465"/>
                <a:gd name="connsiteY96" fmla="*/ 168738 h 2704120"/>
                <a:gd name="connsiteX97" fmla="*/ 7966364 w 8022465"/>
                <a:gd name="connsiteY97" fmla="*/ 196447 h 2704120"/>
                <a:gd name="connsiteX98" fmla="*/ 7994073 w 8022465"/>
                <a:gd name="connsiteY98" fmla="*/ 321138 h 2704120"/>
                <a:gd name="connsiteX99" fmla="*/ 8021782 w 8022465"/>
                <a:gd name="connsiteY99" fmla="*/ 612084 h 2704120"/>
                <a:gd name="connsiteX100" fmla="*/ 8021782 w 8022465"/>
                <a:gd name="connsiteY100" fmla="*/ 695211 h 2704120"/>
                <a:gd name="connsiteX101" fmla="*/ 7980218 w 8022465"/>
                <a:gd name="connsiteY101" fmla="*/ 2704120 h 2704120"/>
                <a:gd name="connsiteX102" fmla="*/ 69273 w 8022465"/>
                <a:gd name="connsiteY102" fmla="*/ 2676411 h 2704120"/>
                <a:gd name="connsiteX103" fmla="*/ 0 w 8022465"/>
                <a:gd name="connsiteY10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6899564 w 8022465"/>
                <a:gd name="connsiteY90" fmla="*/ 819902 h 2704120"/>
                <a:gd name="connsiteX91" fmla="*/ 7010400 w 8022465"/>
                <a:gd name="connsiteY91" fmla="*/ 889175 h 2704120"/>
                <a:gd name="connsiteX92" fmla="*/ 7069840 w 8022465"/>
                <a:gd name="connsiteY92" fmla="*/ 551567 h 2704120"/>
                <a:gd name="connsiteX93" fmla="*/ 7477448 w 8022465"/>
                <a:gd name="connsiteY93" fmla="*/ 72672 h 2704120"/>
                <a:gd name="connsiteX94" fmla="*/ 7758546 w 8022465"/>
                <a:gd name="connsiteY94" fmla="*/ 113320 h 2704120"/>
                <a:gd name="connsiteX95" fmla="*/ 7883237 w 8022465"/>
                <a:gd name="connsiteY95" fmla="*/ 154884 h 2704120"/>
                <a:gd name="connsiteX96" fmla="*/ 7924800 w 8022465"/>
                <a:gd name="connsiteY96" fmla="*/ 168738 h 2704120"/>
                <a:gd name="connsiteX97" fmla="*/ 7966364 w 8022465"/>
                <a:gd name="connsiteY97" fmla="*/ 196447 h 2704120"/>
                <a:gd name="connsiteX98" fmla="*/ 7994073 w 8022465"/>
                <a:gd name="connsiteY98" fmla="*/ 321138 h 2704120"/>
                <a:gd name="connsiteX99" fmla="*/ 8021782 w 8022465"/>
                <a:gd name="connsiteY99" fmla="*/ 612084 h 2704120"/>
                <a:gd name="connsiteX100" fmla="*/ 8021782 w 8022465"/>
                <a:gd name="connsiteY100" fmla="*/ 695211 h 2704120"/>
                <a:gd name="connsiteX101" fmla="*/ 7980218 w 8022465"/>
                <a:gd name="connsiteY101" fmla="*/ 2704120 h 2704120"/>
                <a:gd name="connsiteX102" fmla="*/ 69273 w 8022465"/>
                <a:gd name="connsiteY102" fmla="*/ 2676411 h 2704120"/>
                <a:gd name="connsiteX103" fmla="*/ 0 w 8022465"/>
                <a:gd name="connsiteY10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761018 w 8022465"/>
                <a:gd name="connsiteY88" fmla="*/ 736775 h 2704120"/>
                <a:gd name="connsiteX89" fmla="*/ 6816437 w 8022465"/>
                <a:gd name="connsiteY89" fmla="*/ 764484 h 2704120"/>
                <a:gd name="connsiteX90" fmla="*/ 7010400 w 8022465"/>
                <a:gd name="connsiteY90" fmla="*/ 889175 h 2704120"/>
                <a:gd name="connsiteX91" fmla="*/ 7069840 w 8022465"/>
                <a:gd name="connsiteY91" fmla="*/ 551567 h 2704120"/>
                <a:gd name="connsiteX92" fmla="*/ 7477448 w 8022465"/>
                <a:gd name="connsiteY92" fmla="*/ 72672 h 2704120"/>
                <a:gd name="connsiteX93" fmla="*/ 7758546 w 8022465"/>
                <a:gd name="connsiteY93" fmla="*/ 113320 h 2704120"/>
                <a:gd name="connsiteX94" fmla="*/ 7883237 w 8022465"/>
                <a:gd name="connsiteY94" fmla="*/ 154884 h 2704120"/>
                <a:gd name="connsiteX95" fmla="*/ 7924800 w 8022465"/>
                <a:gd name="connsiteY95" fmla="*/ 168738 h 2704120"/>
                <a:gd name="connsiteX96" fmla="*/ 7966364 w 8022465"/>
                <a:gd name="connsiteY96" fmla="*/ 196447 h 2704120"/>
                <a:gd name="connsiteX97" fmla="*/ 7994073 w 8022465"/>
                <a:gd name="connsiteY97" fmla="*/ 321138 h 2704120"/>
                <a:gd name="connsiteX98" fmla="*/ 8021782 w 8022465"/>
                <a:gd name="connsiteY98" fmla="*/ 612084 h 2704120"/>
                <a:gd name="connsiteX99" fmla="*/ 8021782 w 8022465"/>
                <a:gd name="connsiteY99" fmla="*/ 695211 h 2704120"/>
                <a:gd name="connsiteX100" fmla="*/ 7980218 w 8022465"/>
                <a:gd name="connsiteY100" fmla="*/ 2704120 h 2704120"/>
                <a:gd name="connsiteX101" fmla="*/ 69273 w 8022465"/>
                <a:gd name="connsiteY101" fmla="*/ 2676411 h 2704120"/>
                <a:gd name="connsiteX102" fmla="*/ 0 w 8022465"/>
                <a:gd name="connsiteY102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816437 w 8022465"/>
                <a:gd name="connsiteY88" fmla="*/ 764484 h 2704120"/>
                <a:gd name="connsiteX89" fmla="*/ 7010400 w 8022465"/>
                <a:gd name="connsiteY89" fmla="*/ 889175 h 2704120"/>
                <a:gd name="connsiteX90" fmla="*/ 7069840 w 8022465"/>
                <a:gd name="connsiteY90" fmla="*/ 551567 h 2704120"/>
                <a:gd name="connsiteX91" fmla="*/ 7477448 w 8022465"/>
                <a:gd name="connsiteY91" fmla="*/ 72672 h 2704120"/>
                <a:gd name="connsiteX92" fmla="*/ 7758546 w 8022465"/>
                <a:gd name="connsiteY92" fmla="*/ 113320 h 2704120"/>
                <a:gd name="connsiteX93" fmla="*/ 7883237 w 8022465"/>
                <a:gd name="connsiteY93" fmla="*/ 154884 h 2704120"/>
                <a:gd name="connsiteX94" fmla="*/ 7924800 w 8022465"/>
                <a:gd name="connsiteY94" fmla="*/ 168738 h 2704120"/>
                <a:gd name="connsiteX95" fmla="*/ 7966364 w 8022465"/>
                <a:gd name="connsiteY95" fmla="*/ 196447 h 2704120"/>
                <a:gd name="connsiteX96" fmla="*/ 7994073 w 8022465"/>
                <a:gd name="connsiteY96" fmla="*/ 321138 h 2704120"/>
                <a:gd name="connsiteX97" fmla="*/ 8021782 w 8022465"/>
                <a:gd name="connsiteY97" fmla="*/ 612084 h 2704120"/>
                <a:gd name="connsiteX98" fmla="*/ 8021782 w 8022465"/>
                <a:gd name="connsiteY98" fmla="*/ 695211 h 2704120"/>
                <a:gd name="connsiteX99" fmla="*/ 7980218 w 8022465"/>
                <a:gd name="connsiteY99" fmla="*/ 2704120 h 2704120"/>
                <a:gd name="connsiteX100" fmla="*/ 69273 w 8022465"/>
                <a:gd name="connsiteY100" fmla="*/ 2676411 h 2704120"/>
                <a:gd name="connsiteX101" fmla="*/ 0 w 8022465"/>
                <a:gd name="connsiteY101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816437 w 8022465"/>
                <a:gd name="connsiteY88" fmla="*/ 764484 h 2704120"/>
                <a:gd name="connsiteX89" fmla="*/ 7010400 w 8022465"/>
                <a:gd name="connsiteY89" fmla="*/ 889175 h 2704120"/>
                <a:gd name="connsiteX90" fmla="*/ 7069840 w 8022465"/>
                <a:gd name="connsiteY90" fmla="*/ 551567 h 2704120"/>
                <a:gd name="connsiteX91" fmla="*/ 7477448 w 8022465"/>
                <a:gd name="connsiteY91" fmla="*/ 72672 h 2704120"/>
                <a:gd name="connsiteX92" fmla="*/ 7758546 w 8022465"/>
                <a:gd name="connsiteY92" fmla="*/ 113320 h 2704120"/>
                <a:gd name="connsiteX93" fmla="*/ 7883237 w 8022465"/>
                <a:gd name="connsiteY93" fmla="*/ 154884 h 2704120"/>
                <a:gd name="connsiteX94" fmla="*/ 7924800 w 8022465"/>
                <a:gd name="connsiteY94" fmla="*/ 168738 h 2704120"/>
                <a:gd name="connsiteX95" fmla="*/ 7966364 w 8022465"/>
                <a:gd name="connsiteY95" fmla="*/ 196447 h 2704120"/>
                <a:gd name="connsiteX96" fmla="*/ 7994073 w 8022465"/>
                <a:gd name="connsiteY96" fmla="*/ 321138 h 2704120"/>
                <a:gd name="connsiteX97" fmla="*/ 8021782 w 8022465"/>
                <a:gd name="connsiteY97" fmla="*/ 612084 h 2704120"/>
                <a:gd name="connsiteX98" fmla="*/ 8021782 w 8022465"/>
                <a:gd name="connsiteY98" fmla="*/ 695211 h 2704120"/>
                <a:gd name="connsiteX99" fmla="*/ 7980218 w 8022465"/>
                <a:gd name="connsiteY99" fmla="*/ 2704120 h 2704120"/>
                <a:gd name="connsiteX100" fmla="*/ 69273 w 8022465"/>
                <a:gd name="connsiteY100" fmla="*/ 2676411 h 2704120"/>
                <a:gd name="connsiteX101" fmla="*/ 0 w 8022465"/>
                <a:gd name="connsiteY101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816437 w 8022465"/>
                <a:gd name="connsiteY88" fmla="*/ 764484 h 2704120"/>
                <a:gd name="connsiteX89" fmla="*/ 7010400 w 8022465"/>
                <a:gd name="connsiteY89" fmla="*/ 889175 h 2704120"/>
                <a:gd name="connsiteX90" fmla="*/ 7069840 w 8022465"/>
                <a:gd name="connsiteY90" fmla="*/ 551567 h 2704120"/>
                <a:gd name="connsiteX91" fmla="*/ 7477448 w 8022465"/>
                <a:gd name="connsiteY91" fmla="*/ 72672 h 2704120"/>
                <a:gd name="connsiteX92" fmla="*/ 7758546 w 8022465"/>
                <a:gd name="connsiteY92" fmla="*/ 113320 h 2704120"/>
                <a:gd name="connsiteX93" fmla="*/ 7883237 w 8022465"/>
                <a:gd name="connsiteY93" fmla="*/ 154884 h 2704120"/>
                <a:gd name="connsiteX94" fmla="*/ 7924800 w 8022465"/>
                <a:gd name="connsiteY94" fmla="*/ 168738 h 2704120"/>
                <a:gd name="connsiteX95" fmla="*/ 7966364 w 8022465"/>
                <a:gd name="connsiteY95" fmla="*/ 196447 h 2704120"/>
                <a:gd name="connsiteX96" fmla="*/ 7994073 w 8022465"/>
                <a:gd name="connsiteY96" fmla="*/ 321138 h 2704120"/>
                <a:gd name="connsiteX97" fmla="*/ 8021782 w 8022465"/>
                <a:gd name="connsiteY97" fmla="*/ 612084 h 2704120"/>
                <a:gd name="connsiteX98" fmla="*/ 8021782 w 8022465"/>
                <a:gd name="connsiteY98" fmla="*/ 695211 h 2704120"/>
                <a:gd name="connsiteX99" fmla="*/ 7980218 w 8022465"/>
                <a:gd name="connsiteY99" fmla="*/ 2704120 h 2704120"/>
                <a:gd name="connsiteX100" fmla="*/ 69273 w 8022465"/>
                <a:gd name="connsiteY100" fmla="*/ 2676411 h 2704120"/>
                <a:gd name="connsiteX101" fmla="*/ 0 w 8022465"/>
                <a:gd name="connsiteY101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580909 w 8022465"/>
                <a:gd name="connsiteY85" fmla="*/ 542811 h 2704120"/>
                <a:gd name="connsiteX86" fmla="*/ 6608618 w 8022465"/>
                <a:gd name="connsiteY86" fmla="*/ 584375 h 2704120"/>
                <a:gd name="connsiteX87" fmla="*/ 6719455 w 8022465"/>
                <a:gd name="connsiteY87" fmla="*/ 695211 h 2704120"/>
                <a:gd name="connsiteX88" fmla="*/ 6816437 w 8022465"/>
                <a:gd name="connsiteY88" fmla="*/ 764484 h 2704120"/>
                <a:gd name="connsiteX89" fmla="*/ 7010400 w 8022465"/>
                <a:gd name="connsiteY89" fmla="*/ 889175 h 2704120"/>
                <a:gd name="connsiteX90" fmla="*/ 7069840 w 8022465"/>
                <a:gd name="connsiteY90" fmla="*/ 551567 h 2704120"/>
                <a:gd name="connsiteX91" fmla="*/ 7477448 w 8022465"/>
                <a:gd name="connsiteY91" fmla="*/ 72672 h 2704120"/>
                <a:gd name="connsiteX92" fmla="*/ 7758546 w 8022465"/>
                <a:gd name="connsiteY92" fmla="*/ 113320 h 2704120"/>
                <a:gd name="connsiteX93" fmla="*/ 7883237 w 8022465"/>
                <a:gd name="connsiteY93" fmla="*/ 154884 h 2704120"/>
                <a:gd name="connsiteX94" fmla="*/ 7924800 w 8022465"/>
                <a:gd name="connsiteY94" fmla="*/ 168738 h 2704120"/>
                <a:gd name="connsiteX95" fmla="*/ 7966364 w 8022465"/>
                <a:gd name="connsiteY95" fmla="*/ 196447 h 2704120"/>
                <a:gd name="connsiteX96" fmla="*/ 7994073 w 8022465"/>
                <a:gd name="connsiteY96" fmla="*/ 321138 h 2704120"/>
                <a:gd name="connsiteX97" fmla="*/ 8021782 w 8022465"/>
                <a:gd name="connsiteY97" fmla="*/ 612084 h 2704120"/>
                <a:gd name="connsiteX98" fmla="*/ 8021782 w 8022465"/>
                <a:gd name="connsiteY98" fmla="*/ 695211 h 2704120"/>
                <a:gd name="connsiteX99" fmla="*/ 7980218 w 8022465"/>
                <a:gd name="connsiteY99" fmla="*/ 2704120 h 2704120"/>
                <a:gd name="connsiteX100" fmla="*/ 69273 w 8022465"/>
                <a:gd name="connsiteY100" fmla="*/ 2676411 h 2704120"/>
                <a:gd name="connsiteX101" fmla="*/ 0 w 8022465"/>
                <a:gd name="connsiteY101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30437 w 8022465"/>
                <a:gd name="connsiteY45" fmla="*/ 362702 h 2704120"/>
                <a:gd name="connsiteX46" fmla="*/ 4572000 w 8022465"/>
                <a:gd name="connsiteY46" fmla="*/ 404265 h 2704120"/>
                <a:gd name="connsiteX47" fmla="*/ 4641273 w 8022465"/>
                <a:gd name="connsiteY47" fmla="*/ 528956 h 2704120"/>
                <a:gd name="connsiteX48" fmla="*/ 4696691 w 8022465"/>
                <a:gd name="connsiteY48" fmla="*/ 556665 h 2704120"/>
                <a:gd name="connsiteX49" fmla="*/ 4724400 w 8022465"/>
                <a:gd name="connsiteY49" fmla="*/ 584375 h 2704120"/>
                <a:gd name="connsiteX50" fmla="*/ 4807527 w 8022465"/>
                <a:gd name="connsiteY50" fmla="*/ 639793 h 2704120"/>
                <a:gd name="connsiteX51" fmla="*/ 4876800 w 8022465"/>
                <a:gd name="connsiteY51" fmla="*/ 695211 h 2704120"/>
                <a:gd name="connsiteX52" fmla="*/ 4862946 w 8022465"/>
                <a:gd name="connsiteY52" fmla="*/ 916884 h 2704120"/>
                <a:gd name="connsiteX53" fmla="*/ 4835237 w 8022465"/>
                <a:gd name="connsiteY53" fmla="*/ 1041575 h 2704120"/>
                <a:gd name="connsiteX54" fmla="*/ 4793673 w 8022465"/>
                <a:gd name="connsiteY54" fmla="*/ 1193975 h 2704120"/>
                <a:gd name="connsiteX55" fmla="*/ 4779818 w 8022465"/>
                <a:gd name="connsiteY55" fmla="*/ 1235538 h 2704120"/>
                <a:gd name="connsiteX56" fmla="*/ 4765964 w 8022465"/>
                <a:gd name="connsiteY56" fmla="*/ 1277102 h 2704120"/>
                <a:gd name="connsiteX57" fmla="*/ 4710546 w 8022465"/>
                <a:gd name="connsiteY57" fmla="*/ 1360229 h 2704120"/>
                <a:gd name="connsiteX58" fmla="*/ 4682837 w 8022465"/>
                <a:gd name="connsiteY58" fmla="*/ 1401793 h 2704120"/>
                <a:gd name="connsiteX59" fmla="*/ 4613564 w 8022465"/>
                <a:gd name="connsiteY59" fmla="*/ 1457211 h 2704120"/>
                <a:gd name="connsiteX60" fmla="*/ 4516582 w 8022465"/>
                <a:gd name="connsiteY60" fmla="*/ 1526484 h 2704120"/>
                <a:gd name="connsiteX61" fmla="*/ 4433455 w 8022465"/>
                <a:gd name="connsiteY61" fmla="*/ 1609611 h 2704120"/>
                <a:gd name="connsiteX62" fmla="*/ 4378037 w 8022465"/>
                <a:gd name="connsiteY62" fmla="*/ 1665029 h 2704120"/>
                <a:gd name="connsiteX63" fmla="*/ 4322618 w 8022465"/>
                <a:gd name="connsiteY63" fmla="*/ 1748156 h 2704120"/>
                <a:gd name="connsiteX64" fmla="*/ 4308764 w 8022465"/>
                <a:gd name="connsiteY64" fmla="*/ 1789720 h 2704120"/>
                <a:gd name="connsiteX65" fmla="*/ 4281055 w 8022465"/>
                <a:gd name="connsiteY65" fmla="*/ 1831284 h 2704120"/>
                <a:gd name="connsiteX66" fmla="*/ 4336473 w 8022465"/>
                <a:gd name="connsiteY66" fmla="*/ 1942120 h 2704120"/>
                <a:gd name="connsiteX67" fmla="*/ 4364182 w 8022465"/>
                <a:gd name="connsiteY67" fmla="*/ 1983684 h 2704120"/>
                <a:gd name="connsiteX68" fmla="*/ 4461164 w 8022465"/>
                <a:gd name="connsiteY68" fmla="*/ 2025247 h 2704120"/>
                <a:gd name="connsiteX69" fmla="*/ 4627418 w 8022465"/>
                <a:gd name="connsiteY69" fmla="*/ 2052956 h 2704120"/>
                <a:gd name="connsiteX70" fmla="*/ 4987637 w 8022465"/>
                <a:gd name="connsiteY70" fmla="*/ 2039102 h 2704120"/>
                <a:gd name="connsiteX71" fmla="*/ 5112327 w 8022465"/>
                <a:gd name="connsiteY71" fmla="*/ 2025247 h 2704120"/>
                <a:gd name="connsiteX72" fmla="*/ 5347855 w 8022465"/>
                <a:gd name="connsiteY72" fmla="*/ 1997538 h 2704120"/>
                <a:gd name="connsiteX73" fmla="*/ 5403273 w 8022465"/>
                <a:gd name="connsiteY73" fmla="*/ 1983684 h 2704120"/>
                <a:gd name="connsiteX74" fmla="*/ 5541818 w 8022465"/>
                <a:gd name="connsiteY74" fmla="*/ 1955975 h 2704120"/>
                <a:gd name="connsiteX75" fmla="*/ 5708073 w 8022465"/>
                <a:gd name="connsiteY75" fmla="*/ 1872847 h 2704120"/>
                <a:gd name="connsiteX76" fmla="*/ 5805055 w 8022465"/>
                <a:gd name="connsiteY76" fmla="*/ 1789720 h 2704120"/>
                <a:gd name="connsiteX77" fmla="*/ 5902037 w 8022465"/>
                <a:gd name="connsiteY77" fmla="*/ 1678884 h 2704120"/>
                <a:gd name="connsiteX78" fmla="*/ 5999018 w 8022465"/>
                <a:gd name="connsiteY78" fmla="*/ 1526484 h 2704120"/>
                <a:gd name="connsiteX79" fmla="*/ 6096000 w 8022465"/>
                <a:gd name="connsiteY79" fmla="*/ 1277102 h 2704120"/>
                <a:gd name="connsiteX80" fmla="*/ 6137564 w 8022465"/>
                <a:gd name="connsiteY80" fmla="*/ 1096993 h 2704120"/>
                <a:gd name="connsiteX81" fmla="*/ 6179127 w 8022465"/>
                <a:gd name="connsiteY81" fmla="*/ 903029 h 2704120"/>
                <a:gd name="connsiteX82" fmla="*/ 6208625 w 8022465"/>
                <a:gd name="connsiteY82" fmla="*/ 661098 h 2704120"/>
                <a:gd name="connsiteX83" fmla="*/ 6289964 w 8022465"/>
                <a:gd name="connsiteY83" fmla="*/ 501247 h 2704120"/>
                <a:gd name="connsiteX84" fmla="*/ 6441462 w 8022465"/>
                <a:gd name="connsiteY84" fmla="*/ 477851 h 2704120"/>
                <a:gd name="connsiteX85" fmla="*/ 6608618 w 8022465"/>
                <a:gd name="connsiteY85" fmla="*/ 584375 h 2704120"/>
                <a:gd name="connsiteX86" fmla="*/ 6719455 w 8022465"/>
                <a:gd name="connsiteY86" fmla="*/ 695211 h 2704120"/>
                <a:gd name="connsiteX87" fmla="*/ 6816437 w 8022465"/>
                <a:gd name="connsiteY87" fmla="*/ 764484 h 2704120"/>
                <a:gd name="connsiteX88" fmla="*/ 7010400 w 8022465"/>
                <a:gd name="connsiteY88" fmla="*/ 889175 h 2704120"/>
                <a:gd name="connsiteX89" fmla="*/ 7069840 w 8022465"/>
                <a:gd name="connsiteY89" fmla="*/ 551567 h 2704120"/>
                <a:gd name="connsiteX90" fmla="*/ 7477448 w 8022465"/>
                <a:gd name="connsiteY90" fmla="*/ 72672 h 2704120"/>
                <a:gd name="connsiteX91" fmla="*/ 7758546 w 8022465"/>
                <a:gd name="connsiteY91" fmla="*/ 113320 h 2704120"/>
                <a:gd name="connsiteX92" fmla="*/ 7883237 w 8022465"/>
                <a:gd name="connsiteY92" fmla="*/ 154884 h 2704120"/>
                <a:gd name="connsiteX93" fmla="*/ 7924800 w 8022465"/>
                <a:gd name="connsiteY93" fmla="*/ 168738 h 2704120"/>
                <a:gd name="connsiteX94" fmla="*/ 7966364 w 8022465"/>
                <a:gd name="connsiteY94" fmla="*/ 196447 h 2704120"/>
                <a:gd name="connsiteX95" fmla="*/ 7994073 w 8022465"/>
                <a:gd name="connsiteY95" fmla="*/ 321138 h 2704120"/>
                <a:gd name="connsiteX96" fmla="*/ 8021782 w 8022465"/>
                <a:gd name="connsiteY96" fmla="*/ 612084 h 2704120"/>
                <a:gd name="connsiteX97" fmla="*/ 8021782 w 8022465"/>
                <a:gd name="connsiteY97" fmla="*/ 695211 h 2704120"/>
                <a:gd name="connsiteX98" fmla="*/ 7980218 w 8022465"/>
                <a:gd name="connsiteY98" fmla="*/ 2704120 h 2704120"/>
                <a:gd name="connsiteX99" fmla="*/ 69273 w 8022465"/>
                <a:gd name="connsiteY99" fmla="*/ 2676411 h 2704120"/>
                <a:gd name="connsiteX100" fmla="*/ 0 w 8022465"/>
                <a:gd name="connsiteY100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696691 w 8022465"/>
                <a:gd name="connsiteY47" fmla="*/ 556665 h 2704120"/>
                <a:gd name="connsiteX48" fmla="*/ 4724400 w 8022465"/>
                <a:gd name="connsiteY48" fmla="*/ 584375 h 2704120"/>
                <a:gd name="connsiteX49" fmla="*/ 4807527 w 8022465"/>
                <a:gd name="connsiteY49" fmla="*/ 639793 h 2704120"/>
                <a:gd name="connsiteX50" fmla="*/ 4876800 w 8022465"/>
                <a:gd name="connsiteY50" fmla="*/ 695211 h 2704120"/>
                <a:gd name="connsiteX51" fmla="*/ 4862946 w 8022465"/>
                <a:gd name="connsiteY51" fmla="*/ 916884 h 2704120"/>
                <a:gd name="connsiteX52" fmla="*/ 4835237 w 8022465"/>
                <a:gd name="connsiteY52" fmla="*/ 1041575 h 2704120"/>
                <a:gd name="connsiteX53" fmla="*/ 4793673 w 8022465"/>
                <a:gd name="connsiteY53" fmla="*/ 1193975 h 2704120"/>
                <a:gd name="connsiteX54" fmla="*/ 4779818 w 8022465"/>
                <a:gd name="connsiteY54" fmla="*/ 1235538 h 2704120"/>
                <a:gd name="connsiteX55" fmla="*/ 4765964 w 8022465"/>
                <a:gd name="connsiteY55" fmla="*/ 1277102 h 2704120"/>
                <a:gd name="connsiteX56" fmla="*/ 4710546 w 8022465"/>
                <a:gd name="connsiteY56" fmla="*/ 1360229 h 2704120"/>
                <a:gd name="connsiteX57" fmla="*/ 4682837 w 8022465"/>
                <a:gd name="connsiteY57" fmla="*/ 1401793 h 2704120"/>
                <a:gd name="connsiteX58" fmla="*/ 4613564 w 8022465"/>
                <a:gd name="connsiteY58" fmla="*/ 1457211 h 2704120"/>
                <a:gd name="connsiteX59" fmla="*/ 4516582 w 8022465"/>
                <a:gd name="connsiteY59" fmla="*/ 1526484 h 2704120"/>
                <a:gd name="connsiteX60" fmla="*/ 4433455 w 8022465"/>
                <a:gd name="connsiteY60" fmla="*/ 1609611 h 2704120"/>
                <a:gd name="connsiteX61" fmla="*/ 4378037 w 8022465"/>
                <a:gd name="connsiteY61" fmla="*/ 1665029 h 2704120"/>
                <a:gd name="connsiteX62" fmla="*/ 4322618 w 8022465"/>
                <a:gd name="connsiteY62" fmla="*/ 1748156 h 2704120"/>
                <a:gd name="connsiteX63" fmla="*/ 4308764 w 8022465"/>
                <a:gd name="connsiteY63" fmla="*/ 1789720 h 2704120"/>
                <a:gd name="connsiteX64" fmla="*/ 4281055 w 8022465"/>
                <a:gd name="connsiteY64" fmla="*/ 1831284 h 2704120"/>
                <a:gd name="connsiteX65" fmla="*/ 4336473 w 8022465"/>
                <a:gd name="connsiteY65" fmla="*/ 1942120 h 2704120"/>
                <a:gd name="connsiteX66" fmla="*/ 4364182 w 8022465"/>
                <a:gd name="connsiteY66" fmla="*/ 1983684 h 2704120"/>
                <a:gd name="connsiteX67" fmla="*/ 4461164 w 8022465"/>
                <a:gd name="connsiteY67" fmla="*/ 2025247 h 2704120"/>
                <a:gd name="connsiteX68" fmla="*/ 4627418 w 8022465"/>
                <a:gd name="connsiteY68" fmla="*/ 2052956 h 2704120"/>
                <a:gd name="connsiteX69" fmla="*/ 4987637 w 8022465"/>
                <a:gd name="connsiteY69" fmla="*/ 2039102 h 2704120"/>
                <a:gd name="connsiteX70" fmla="*/ 5112327 w 8022465"/>
                <a:gd name="connsiteY70" fmla="*/ 2025247 h 2704120"/>
                <a:gd name="connsiteX71" fmla="*/ 5347855 w 8022465"/>
                <a:gd name="connsiteY71" fmla="*/ 1997538 h 2704120"/>
                <a:gd name="connsiteX72" fmla="*/ 5403273 w 8022465"/>
                <a:gd name="connsiteY72" fmla="*/ 1983684 h 2704120"/>
                <a:gd name="connsiteX73" fmla="*/ 5541818 w 8022465"/>
                <a:gd name="connsiteY73" fmla="*/ 1955975 h 2704120"/>
                <a:gd name="connsiteX74" fmla="*/ 5708073 w 8022465"/>
                <a:gd name="connsiteY74" fmla="*/ 1872847 h 2704120"/>
                <a:gd name="connsiteX75" fmla="*/ 5805055 w 8022465"/>
                <a:gd name="connsiteY75" fmla="*/ 1789720 h 2704120"/>
                <a:gd name="connsiteX76" fmla="*/ 5902037 w 8022465"/>
                <a:gd name="connsiteY76" fmla="*/ 1678884 h 2704120"/>
                <a:gd name="connsiteX77" fmla="*/ 5999018 w 8022465"/>
                <a:gd name="connsiteY77" fmla="*/ 1526484 h 2704120"/>
                <a:gd name="connsiteX78" fmla="*/ 6096000 w 8022465"/>
                <a:gd name="connsiteY78" fmla="*/ 1277102 h 2704120"/>
                <a:gd name="connsiteX79" fmla="*/ 6137564 w 8022465"/>
                <a:gd name="connsiteY79" fmla="*/ 1096993 h 2704120"/>
                <a:gd name="connsiteX80" fmla="*/ 6179127 w 8022465"/>
                <a:gd name="connsiteY80" fmla="*/ 903029 h 2704120"/>
                <a:gd name="connsiteX81" fmla="*/ 6208625 w 8022465"/>
                <a:gd name="connsiteY81" fmla="*/ 661098 h 2704120"/>
                <a:gd name="connsiteX82" fmla="*/ 6289964 w 8022465"/>
                <a:gd name="connsiteY82" fmla="*/ 501247 h 2704120"/>
                <a:gd name="connsiteX83" fmla="*/ 6441462 w 8022465"/>
                <a:gd name="connsiteY83" fmla="*/ 477851 h 2704120"/>
                <a:gd name="connsiteX84" fmla="*/ 6608618 w 8022465"/>
                <a:gd name="connsiteY84" fmla="*/ 584375 h 2704120"/>
                <a:gd name="connsiteX85" fmla="*/ 6719455 w 8022465"/>
                <a:gd name="connsiteY85" fmla="*/ 695211 h 2704120"/>
                <a:gd name="connsiteX86" fmla="*/ 6816437 w 8022465"/>
                <a:gd name="connsiteY86" fmla="*/ 764484 h 2704120"/>
                <a:gd name="connsiteX87" fmla="*/ 7010400 w 8022465"/>
                <a:gd name="connsiteY87" fmla="*/ 889175 h 2704120"/>
                <a:gd name="connsiteX88" fmla="*/ 7069840 w 8022465"/>
                <a:gd name="connsiteY88" fmla="*/ 551567 h 2704120"/>
                <a:gd name="connsiteX89" fmla="*/ 7477448 w 8022465"/>
                <a:gd name="connsiteY89" fmla="*/ 72672 h 2704120"/>
                <a:gd name="connsiteX90" fmla="*/ 7758546 w 8022465"/>
                <a:gd name="connsiteY90" fmla="*/ 113320 h 2704120"/>
                <a:gd name="connsiteX91" fmla="*/ 7883237 w 8022465"/>
                <a:gd name="connsiteY91" fmla="*/ 154884 h 2704120"/>
                <a:gd name="connsiteX92" fmla="*/ 7924800 w 8022465"/>
                <a:gd name="connsiteY92" fmla="*/ 168738 h 2704120"/>
                <a:gd name="connsiteX93" fmla="*/ 7966364 w 8022465"/>
                <a:gd name="connsiteY93" fmla="*/ 196447 h 2704120"/>
                <a:gd name="connsiteX94" fmla="*/ 7994073 w 8022465"/>
                <a:gd name="connsiteY94" fmla="*/ 321138 h 2704120"/>
                <a:gd name="connsiteX95" fmla="*/ 8021782 w 8022465"/>
                <a:gd name="connsiteY95" fmla="*/ 612084 h 2704120"/>
                <a:gd name="connsiteX96" fmla="*/ 8021782 w 8022465"/>
                <a:gd name="connsiteY96" fmla="*/ 695211 h 2704120"/>
                <a:gd name="connsiteX97" fmla="*/ 7980218 w 8022465"/>
                <a:gd name="connsiteY97" fmla="*/ 2704120 h 2704120"/>
                <a:gd name="connsiteX98" fmla="*/ 69273 w 8022465"/>
                <a:gd name="connsiteY98" fmla="*/ 2676411 h 2704120"/>
                <a:gd name="connsiteX99" fmla="*/ 0 w 8022465"/>
                <a:gd name="connsiteY99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696691 w 8022465"/>
                <a:gd name="connsiteY47" fmla="*/ 556665 h 2704120"/>
                <a:gd name="connsiteX48" fmla="*/ 4724400 w 8022465"/>
                <a:gd name="connsiteY48" fmla="*/ 584375 h 2704120"/>
                <a:gd name="connsiteX49" fmla="*/ 4807527 w 8022465"/>
                <a:gd name="connsiteY49" fmla="*/ 639793 h 2704120"/>
                <a:gd name="connsiteX50" fmla="*/ 4862946 w 8022465"/>
                <a:gd name="connsiteY50" fmla="*/ 916884 h 2704120"/>
                <a:gd name="connsiteX51" fmla="*/ 4835237 w 8022465"/>
                <a:gd name="connsiteY51" fmla="*/ 1041575 h 2704120"/>
                <a:gd name="connsiteX52" fmla="*/ 4793673 w 8022465"/>
                <a:gd name="connsiteY52" fmla="*/ 1193975 h 2704120"/>
                <a:gd name="connsiteX53" fmla="*/ 4779818 w 8022465"/>
                <a:gd name="connsiteY53" fmla="*/ 1235538 h 2704120"/>
                <a:gd name="connsiteX54" fmla="*/ 4765964 w 8022465"/>
                <a:gd name="connsiteY54" fmla="*/ 1277102 h 2704120"/>
                <a:gd name="connsiteX55" fmla="*/ 4710546 w 8022465"/>
                <a:gd name="connsiteY55" fmla="*/ 1360229 h 2704120"/>
                <a:gd name="connsiteX56" fmla="*/ 4682837 w 8022465"/>
                <a:gd name="connsiteY56" fmla="*/ 1401793 h 2704120"/>
                <a:gd name="connsiteX57" fmla="*/ 4613564 w 8022465"/>
                <a:gd name="connsiteY57" fmla="*/ 1457211 h 2704120"/>
                <a:gd name="connsiteX58" fmla="*/ 4516582 w 8022465"/>
                <a:gd name="connsiteY58" fmla="*/ 1526484 h 2704120"/>
                <a:gd name="connsiteX59" fmla="*/ 4433455 w 8022465"/>
                <a:gd name="connsiteY59" fmla="*/ 1609611 h 2704120"/>
                <a:gd name="connsiteX60" fmla="*/ 4378037 w 8022465"/>
                <a:gd name="connsiteY60" fmla="*/ 1665029 h 2704120"/>
                <a:gd name="connsiteX61" fmla="*/ 4322618 w 8022465"/>
                <a:gd name="connsiteY61" fmla="*/ 1748156 h 2704120"/>
                <a:gd name="connsiteX62" fmla="*/ 4308764 w 8022465"/>
                <a:gd name="connsiteY62" fmla="*/ 1789720 h 2704120"/>
                <a:gd name="connsiteX63" fmla="*/ 4281055 w 8022465"/>
                <a:gd name="connsiteY63" fmla="*/ 1831284 h 2704120"/>
                <a:gd name="connsiteX64" fmla="*/ 4336473 w 8022465"/>
                <a:gd name="connsiteY64" fmla="*/ 1942120 h 2704120"/>
                <a:gd name="connsiteX65" fmla="*/ 4364182 w 8022465"/>
                <a:gd name="connsiteY65" fmla="*/ 1983684 h 2704120"/>
                <a:gd name="connsiteX66" fmla="*/ 4461164 w 8022465"/>
                <a:gd name="connsiteY66" fmla="*/ 2025247 h 2704120"/>
                <a:gd name="connsiteX67" fmla="*/ 4627418 w 8022465"/>
                <a:gd name="connsiteY67" fmla="*/ 2052956 h 2704120"/>
                <a:gd name="connsiteX68" fmla="*/ 4987637 w 8022465"/>
                <a:gd name="connsiteY68" fmla="*/ 2039102 h 2704120"/>
                <a:gd name="connsiteX69" fmla="*/ 5112327 w 8022465"/>
                <a:gd name="connsiteY69" fmla="*/ 2025247 h 2704120"/>
                <a:gd name="connsiteX70" fmla="*/ 5347855 w 8022465"/>
                <a:gd name="connsiteY70" fmla="*/ 1997538 h 2704120"/>
                <a:gd name="connsiteX71" fmla="*/ 5403273 w 8022465"/>
                <a:gd name="connsiteY71" fmla="*/ 1983684 h 2704120"/>
                <a:gd name="connsiteX72" fmla="*/ 5541818 w 8022465"/>
                <a:gd name="connsiteY72" fmla="*/ 1955975 h 2704120"/>
                <a:gd name="connsiteX73" fmla="*/ 5708073 w 8022465"/>
                <a:gd name="connsiteY73" fmla="*/ 1872847 h 2704120"/>
                <a:gd name="connsiteX74" fmla="*/ 5805055 w 8022465"/>
                <a:gd name="connsiteY74" fmla="*/ 1789720 h 2704120"/>
                <a:gd name="connsiteX75" fmla="*/ 5902037 w 8022465"/>
                <a:gd name="connsiteY75" fmla="*/ 1678884 h 2704120"/>
                <a:gd name="connsiteX76" fmla="*/ 5999018 w 8022465"/>
                <a:gd name="connsiteY76" fmla="*/ 1526484 h 2704120"/>
                <a:gd name="connsiteX77" fmla="*/ 6096000 w 8022465"/>
                <a:gd name="connsiteY77" fmla="*/ 1277102 h 2704120"/>
                <a:gd name="connsiteX78" fmla="*/ 6137564 w 8022465"/>
                <a:gd name="connsiteY78" fmla="*/ 1096993 h 2704120"/>
                <a:gd name="connsiteX79" fmla="*/ 6179127 w 8022465"/>
                <a:gd name="connsiteY79" fmla="*/ 903029 h 2704120"/>
                <a:gd name="connsiteX80" fmla="*/ 6208625 w 8022465"/>
                <a:gd name="connsiteY80" fmla="*/ 661098 h 2704120"/>
                <a:gd name="connsiteX81" fmla="*/ 6289964 w 8022465"/>
                <a:gd name="connsiteY81" fmla="*/ 501247 h 2704120"/>
                <a:gd name="connsiteX82" fmla="*/ 6441462 w 8022465"/>
                <a:gd name="connsiteY82" fmla="*/ 477851 h 2704120"/>
                <a:gd name="connsiteX83" fmla="*/ 6608618 w 8022465"/>
                <a:gd name="connsiteY83" fmla="*/ 584375 h 2704120"/>
                <a:gd name="connsiteX84" fmla="*/ 6719455 w 8022465"/>
                <a:gd name="connsiteY84" fmla="*/ 695211 h 2704120"/>
                <a:gd name="connsiteX85" fmla="*/ 6816437 w 8022465"/>
                <a:gd name="connsiteY85" fmla="*/ 764484 h 2704120"/>
                <a:gd name="connsiteX86" fmla="*/ 7010400 w 8022465"/>
                <a:gd name="connsiteY86" fmla="*/ 889175 h 2704120"/>
                <a:gd name="connsiteX87" fmla="*/ 7069840 w 8022465"/>
                <a:gd name="connsiteY87" fmla="*/ 551567 h 2704120"/>
                <a:gd name="connsiteX88" fmla="*/ 7477448 w 8022465"/>
                <a:gd name="connsiteY88" fmla="*/ 72672 h 2704120"/>
                <a:gd name="connsiteX89" fmla="*/ 7758546 w 8022465"/>
                <a:gd name="connsiteY89" fmla="*/ 113320 h 2704120"/>
                <a:gd name="connsiteX90" fmla="*/ 7883237 w 8022465"/>
                <a:gd name="connsiteY90" fmla="*/ 154884 h 2704120"/>
                <a:gd name="connsiteX91" fmla="*/ 7924800 w 8022465"/>
                <a:gd name="connsiteY91" fmla="*/ 168738 h 2704120"/>
                <a:gd name="connsiteX92" fmla="*/ 7966364 w 8022465"/>
                <a:gd name="connsiteY92" fmla="*/ 196447 h 2704120"/>
                <a:gd name="connsiteX93" fmla="*/ 7994073 w 8022465"/>
                <a:gd name="connsiteY93" fmla="*/ 321138 h 2704120"/>
                <a:gd name="connsiteX94" fmla="*/ 8021782 w 8022465"/>
                <a:gd name="connsiteY94" fmla="*/ 612084 h 2704120"/>
                <a:gd name="connsiteX95" fmla="*/ 8021782 w 8022465"/>
                <a:gd name="connsiteY95" fmla="*/ 695211 h 2704120"/>
                <a:gd name="connsiteX96" fmla="*/ 7980218 w 8022465"/>
                <a:gd name="connsiteY96" fmla="*/ 2704120 h 2704120"/>
                <a:gd name="connsiteX97" fmla="*/ 69273 w 8022465"/>
                <a:gd name="connsiteY97" fmla="*/ 2676411 h 2704120"/>
                <a:gd name="connsiteX98" fmla="*/ 0 w 8022465"/>
                <a:gd name="connsiteY9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696691 w 8022465"/>
                <a:gd name="connsiteY47" fmla="*/ 556665 h 2704120"/>
                <a:gd name="connsiteX48" fmla="*/ 4724400 w 8022465"/>
                <a:gd name="connsiteY48" fmla="*/ 584375 h 2704120"/>
                <a:gd name="connsiteX49" fmla="*/ 4807527 w 8022465"/>
                <a:gd name="connsiteY49" fmla="*/ 639793 h 2704120"/>
                <a:gd name="connsiteX50" fmla="*/ 4862946 w 8022465"/>
                <a:gd name="connsiteY50" fmla="*/ 916884 h 2704120"/>
                <a:gd name="connsiteX51" fmla="*/ 4835237 w 8022465"/>
                <a:gd name="connsiteY51" fmla="*/ 1041575 h 2704120"/>
                <a:gd name="connsiteX52" fmla="*/ 4793673 w 8022465"/>
                <a:gd name="connsiteY52" fmla="*/ 1193975 h 2704120"/>
                <a:gd name="connsiteX53" fmla="*/ 4779818 w 8022465"/>
                <a:gd name="connsiteY53" fmla="*/ 1235538 h 2704120"/>
                <a:gd name="connsiteX54" fmla="*/ 4765964 w 8022465"/>
                <a:gd name="connsiteY54" fmla="*/ 1277102 h 2704120"/>
                <a:gd name="connsiteX55" fmla="*/ 4710546 w 8022465"/>
                <a:gd name="connsiteY55" fmla="*/ 1360229 h 2704120"/>
                <a:gd name="connsiteX56" fmla="*/ 4682837 w 8022465"/>
                <a:gd name="connsiteY56" fmla="*/ 1401793 h 2704120"/>
                <a:gd name="connsiteX57" fmla="*/ 4613564 w 8022465"/>
                <a:gd name="connsiteY57" fmla="*/ 1457211 h 2704120"/>
                <a:gd name="connsiteX58" fmla="*/ 4516582 w 8022465"/>
                <a:gd name="connsiteY58" fmla="*/ 1526484 h 2704120"/>
                <a:gd name="connsiteX59" fmla="*/ 4433455 w 8022465"/>
                <a:gd name="connsiteY59" fmla="*/ 1609611 h 2704120"/>
                <a:gd name="connsiteX60" fmla="*/ 4378037 w 8022465"/>
                <a:gd name="connsiteY60" fmla="*/ 1665029 h 2704120"/>
                <a:gd name="connsiteX61" fmla="*/ 4322618 w 8022465"/>
                <a:gd name="connsiteY61" fmla="*/ 1748156 h 2704120"/>
                <a:gd name="connsiteX62" fmla="*/ 4308764 w 8022465"/>
                <a:gd name="connsiteY62" fmla="*/ 1789720 h 2704120"/>
                <a:gd name="connsiteX63" fmla="*/ 4281055 w 8022465"/>
                <a:gd name="connsiteY63" fmla="*/ 1831284 h 2704120"/>
                <a:gd name="connsiteX64" fmla="*/ 4336473 w 8022465"/>
                <a:gd name="connsiteY64" fmla="*/ 1942120 h 2704120"/>
                <a:gd name="connsiteX65" fmla="*/ 4364182 w 8022465"/>
                <a:gd name="connsiteY65" fmla="*/ 1983684 h 2704120"/>
                <a:gd name="connsiteX66" fmla="*/ 4461164 w 8022465"/>
                <a:gd name="connsiteY66" fmla="*/ 2025247 h 2704120"/>
                <a:gd name="connsiteX67" fmla="*/ 4627418 w 8022465"/>
                <a:gd name="connsiteY67" fmla="*/ 2052956 h 2704120"/>
                <a:gd name="connsiteX68" fmla="*/ 4987637 w 8022465"/>
                <a:gd name="connsiteY68" fmla="*/ 2039102 h 2704120"/>
                <a:gd name="connsiteX69" fmla="*/ 5112327 w 8022465"/>
                <a:gd name="connsiteY69" fmla="*/ 2025247 h 2704120"/>
                <a:gd name="connsiteX70" fmla="*/ 5347855 w 8022465"/>
                <a:gd name="connsiteY70" fmla="*/ 1997538 h 2704120"/>
                <a:gd name="connsiteX71" fmla="*/ 5403273 w 8022465"/>
                <a:gd name="connsiteY71" fmla="*/ 1983684 h 2704120"/>
                <a:gd name="connsiteX72" fmla="*/ 5541818 w 8022465"/>
                <a:gd name="connsiteY72" fmla="*/ 1955975 h 2704120"/>
                <a:gd name="connsiteX73" fmla="*/ 5708073 w 8022465"/>
                <a:gd name="connsiteY73" fmla="*/ 1872847 h 2704120"/>
                <a:gd name="connsiteX74" fmla="*/ 5805055 w 8022465"/>
                <a:gd name="connsiteY74" fmla="*/ 1789720 h 2704120"/>
                <a:gd name="connsiteX75" fmla="*/ 5902037 w 8022465"/>
                <a:gd name="connsiteY75" fmla="*/ 1678884 h 2704120"/>
                <a:gd name="connsiteX76" fmla="*/ 5999018 w 8022465"/>
                <a:gd name="connsiteY76" fmla="*/ 1526484 h 2704120"/>
                <a:gd name="connsiteX77" fmla="*/ 6096000 w 8022465"/>
                <a:gd name="connsiteY77" fmla="*/ 1277102 h 2704120"/>
                <a:gd name="connsiteX78" fmla="*/ 6137564 w 8022465"/>
                <a:gd name="connsiteY78" fmla="*/ 1096993 h 2704120"/>
                <a:gd name="connsiteX79" fmla="*/ 6179127 w 8022465"/>
                <a:gd name="connsiteY79" fmla="*/ 903029 h 2704120"/>
                <a:gd name="connsiteX80" fmla="*/ 6208625 w 8022465"/>
                <a:gd name="connsiteY80" fmla="*/ 661098 h 2704120"/>
                <a:gd name="connsiteX81" fmla="*/ 6289964 w 8022465"/>
                <a:gd name="connsiteY81" fmla="*/ 501247 h 2704120"/>
                <a:gd name="connsiteX82" fmla="*/ 6441462 w 8022465"/>
                <a:gd name="connsiteY82" fmla="*/ 477851 h 2704120"/>
                <a:gd name="connsiteX83" fmla="*/ 6608618 w 8022465"/>
                <a:gd name="connsiteY83" fmla="*/ 584375 h 2704120"/>
                <a:gd name="connsiteX84" fmla="*/ 6719455 w 8022465"/>
                <a:gd name="connsiteY84" fmla="*/ 695211 h 2704120"/>
                <a:gd name="connsiteX85" fmla="*/ 6816437 w 8022465"/>
                <a:gd name="connsiteY85" fmla="*/ 764484 h 2704120"/>
                <a:gd name="connsiteX86" fmla="*/ 7010400 w 8022465"/>
                <a:gd name="connsiteY86" fmla="*/ 889175 h 2704120"/>
                <a:gd name="connsiteX87" fmla="*/ 7069840 w 8022465"/>
                <a:gd name="connsiteY87" fmla="*/ 551567 h 2704120"/>
                <a:gd name="connsiteX88" fmla="*/ 7477448 w 8022465"/>
                <a:gd name="connsiteY88" fmla="*/ 72672 h 2704120"/>
                <a:gd name="connsiteX89" fmla="*/ 7758546 w 8022465"/>
                <a:gd name="connsiteY89" fmla="*/ 113320 h 2704120"/>
                <a:gd name="connsiteX90" fmla="*/ 7883237 w 8022465"/>
                <a:gd name="connsiteY90" fmla="*/ 154884 h 2704120"/>
                <a:gd name="connsiteX91" fmla="*/ 7924800 w 8022465"/>
                <a:gd name="connsiteY91" fmla="*/ 168738 h 2704120"/>
                <a:gd name="connsiteX92" fmla="*/ 7966364 w 8022465"/>
                <a:gd name="connsiteY92" fmla="*/ 196447 h 2704120"/>
                <a:gd name="connsiteX93" fmla="*/ 7994073 w 8022465"/>
                <a:gd name="connsiteY93" fmla="*/ 321138 h 2704120"/>
                <a:gd name="connsiteX94" fmla="*/ 8021782 w 8022465"/>
                <a:gd name="connsiteY94" fmla="*/ 612084 h 2704120"/>
                <a:gd name="connsiteX95" fmla="*/ 8021782 w 8022465"/>
                <a:gd name="connsiteY95" fmla="*/ 695211 h 2704120"/>
                <a:gd name="connsiteX96" fmla="*/ 7980218 w 8022465"/>
                <a:gd name="connsiteY96" fmla="*/ 2704120 h 2704120"/>
                <a:gd name="connsiteX97" fmla="*/ 69273 w 8022465"/>
                <a:gd name="connsiteY97" fmla="*/ 2676411 h 2704120"/>
                <a:gd name="connsiteX98" fmla="*/ 0 w 8022465"/>
                <a:gd name="connsiteY98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696691 w 8022465"/>
                <a:gd name="connsiteY47" fmla="*/ 556665 h 2704120"/>
                <a:gd name="connsiteX48" fmla="*/ 4724400 w 8022465"/>
                <a:gd name="connsiteY48" fmla="*/ 584375 h 2704120"/>
                <a:gd name="connsiteX49" fmla="*/ 4807527 w 8022465"/>
                <a:gd name="connsiteY49" fmla="*/ 639793 h 2704120"/>
                <a:gd name="connsiteX50" fmla="*/ 4835237 w 8022465"/>
                <a:gd name="connsiteY50" fmla="*/ 1041575 h 2704120"/>
                <a:gd name="connsiteX51" fmla="*/ 4793673 w 8022465"/>
                <a:gd name="connsiteY51" fmla="*/ 1193975 h 2704120"/>
                <a:gd name="connsiteX52" fmla="*/ 4779818 w 8022465"/>
                <a:gd name="connsiteY52" fmla="*/ 1235538 h 2704120"/>
                <a:gd name="connsiteX53" fmla="*/ 4765964 w 8022465"/>
                <a:gd name="connsiteY53" fmla="*/ 1277102 h 2704120"/>
                <a:gd name="connsiteX54" fmla="*/ 4710546 w 8022465"/>
                <a:gd name="connsiteY54" fmla="*/ 1360229 h 2704120"/>
                <a:gd name="connsiteX55" fmla="*/ 4682837 w 8022465"/>
                <a:gd name="connsiteY55" fmla="*/ 1401793 h 2704120"/>
                <a:gd name="connsiteX56" fmla="*/ 4613564 w 8022465"/>
                <a:gd name="connsiteY56" fmla="*/ 1457211 h 2704120"/>
                <a:gd name="connsiteX57" fmla="*/ 4516582 w 8022465"/>
                <a:gd name="connsiteY57" fmla="*/ 1526484 h 2704120"/>
                <a:gd name="connsiteX58" fmla="*/ 4433455 w 8022465"/>
                <a:gd name="connsiteY58" fmla="*/ 1609611 h 2704120"/>
                <a:gd name="connsiteX59" fmla="*/ 4378037 w 8022465"/>
                <a:gd name="connsiteY59" fmla="*/ 1665029 h 2704120"/>
                <a:gd name="connsiteX60" fmla="*/ 4322618 w 8022465"/>
                <a:gd name="connsiteY60" fmla="*/ 1748156 h 2704120"/>
                <a:gd name="connsiteX61" fmla="*/ 4308764 w 8022465"/>
                <a:gd name="connsiteY61" fmla="*/ 1789720 h 2704120"/>
                <a:gd name="connsiteX62" fmla="*/ 4281055 w 8022465"/>
                <a:gd name="connsiteY62" fmla="*/ 1831284 h 2704120"/>
                <a:gd name="connsiteX63" fmla="*/ 4336473 w 8022465"/>
                <a:gd name="connsiteY63" fmla="*/ 1942120 h 2704120"/>
                <a:gd name="connsiteX64" fmla="*/ 4364182 w 8022465"/>
                <a:gd name="connsiteY64" fmla="*/ 1983684 h 2704120"/>
                <a:gd name="connsiteX65" fmla="*/ 4461164 w 8022465"/>
                <a:gd name="connsiteY65" fmla="*/ 2025247 h 2704120"/>
                <a:gd name="connsiteX66" fmla="*/ 4627418 w 8022465"/>
                <a:gd name="connsiteY66" fmla="*/ 2052956 h 2704120"/>
                <a:gd name="connsiteX67" fmla="*/ 4987637 w 8022465"/>
                <a:gd name="connsiteY67" fmla="*/ 2039102 h 2704120"/>
                <a:gd name="connsiteX68" fmla="*/ 5112327 w 8022465"/>
                <a:gd name="connsiteY68" fmla="*/ 2025247 h 2704120"/>
                <a:gd name="connsiteX69" fmla="*/ 5347855 w 8022465"/>
                <a:gd name="connsiteY69" fmla="*/ 1997538 h 2704120"/>
                <a:gd name="connsiteX70" fmla="*/ 5403273 w 8022465"/>
                <a:gd name="connsiteY70" fmla="*/ 1983684 h 2704120"/>
                <a:gd name="connsiteX71" fmla="*/ 5541818 w 8022465"/>
                <a:gd name="connsiteY71" fmla="*/ 1955975 h 2704120"/>
                <a:gd name="connsiteX72" fmla="*/ 5708073 w 8022465"/>
                <a:gd name="connsiteY72" fmla="*/ 1872847 h 2704120"/>
                <a:gd name="connsiteX73" fmla="*/ 5805055 w 8022465"/>
                <a:gd name="connsiteY73" fmla="*/ 1789720 h 2704120"/>
                <a:gd name="connsiteX74" fmla="*/ 5902037 w 8022465"/>
                <a:gd name="connsiteY74" fmla="*/ 1678884 h 2704120"/>
                <a:gd name="connsiteX75" fmla="*/ 5999018 w 8022465"/>
                <a:gd name="connsiteY75" fmla="*/ 1526484 h 2704120"/>
                <a:gd name="connsiteX76" fmla="*/ 6096000 w 8022465"/>
                <a:gd name="connsiteY76" fmla="*/ 1277102 h 2704120"/>
                <a:gd name="connsiteX77" fmla="*/ 6137564 w 8022465"/>
                <a:gd name="connsiteY77" fmla="*/ 1096993 h 2704120"/>
                <a:gd name="connsiteX78" fmla="*/ 6179127 w 8022465"/>
                <a:gd name="connsiteY78" fmla="*/ 903029 h 2704120"/>
                <a:gd name="connsiteX79" fmla="*/ 6208625 w 8022465"/>
                <a:gd name="connsiteY79" fmla="*/ 661098 h 2704120"/>
                <a:gd name="connsiteX80" fmla="*/ 6289964 w 8022465"/>
                <a:gd name="connsiteY80" fmla="*/ 501247 h 2704120"/>
                <a:gd name="connsiteX81" fmla="*/ 6441462 w 8022465"/>
                <a:gd name="connsiteY81" fmla="*/ 477851 h 2704120"/>
                <a:gd name="connsiteX82" fmla="*/ 6608618 w 8022465"/>
                <a:gd name="connsiteY82" fmla="*/ 584375 h 2704120"/>
                <a:gd name="connsiteX83" fmla="*/ 6719455 w 8022465"/>
                <a:gd name="connsiteY83" fmla="*/ 695211 h 2704120"/>
                <a:gd name="connsiteX84" fmla="*/ 6816437 w 8022465"/>
                <a:gd name="connsiteY84" fmla="*/ 764484 h 2704120"/>
                <a:gd name="connsiteX85" fmla="*/ 7010400 w 8022465"/>
                <a:gd name="connsiteY85" fmla="*/ 889175 h 2704120"/>
                <a:gd name="connsiteX86" fmla="*/ 7069840 w 8022465"/>
                <a:gd name="connsiteY86" fmla="*/ 551567 h 2704120"/>
                <a:gd name="connsiteX87" fmla="*/ 7477448 w 8022465"/>
                <a:gd name="connsiteY87" fmla="*/ 72672 h 2704120"/>
                <a:gd name="connsiteX88" fmla="*/ 7758546 w 8022465"/>
                <a:gd name="connsiteY88" fmla="*/ 113320 h 2704120"/>
                <a:gd name="connsiteX89" fmla="*/ 7883237 w 8022465"/>
                <a:gd name="connsiteY89" fmla="*/ 154884 h 2704120"/>
                <a:gd name="connsiteX90" fmla="*/ 7924800 w 8022465"/>
                <a:gd name="connsiteY90" fmla="*/ 168738 h 2704120"/>
                <a:gd name="connsiteX91" fmla="*/ 7966364 w 8022465"/>
                <a:gd name="connsiteY91" fmla="*/ 196447 h 2704120"/>
                <a:gd name="connsiteX92" fmla="*/ 7994073 w 8022465"/>
                <a:gd name="connsiteY92" fmla="*/ 321138 h 2704120"/>
                <a:gd name="connsiteX93" fmla="*/ 8021782 w 8022465"/>
                <a:gd name="connsiteY93" fmla="*/ 612084 h 2704120"/>
                <a:gd name="connsiteX94" fmla="*/ 8021782 w 8022465"/>
                <a:gd name="connsiteY94" fmla="*/ 695211 h 2704120"/>
                <a:gd name="connsiteX95" fmla="*/ 7980218 w 8022465"/>
                <a:gd name="connsiteY95" fmla="*/ 2704120 h 2704120"/>
                <a:gd name="connsiteX96" fmla="*/ 69273 w 8022465"/>
                <a:gd name="connsiteY96" fmla="*/ 2676411 h 2704120"/>
                <a:gd name="connsiteX97" fmla="*/ 0 w 8022465"/>
                <a:gd name="connsiteY97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696691 w 8022465"/>
                <a:gd name="connsiteY47" fmla="*/ 556665 h 2704120"/>
                <a:gd name="connsiteX48" fmla="*/ 4724400 w 8022465"/>
                <a:gd name="connsiteY48" fmla="*/ 584375 h 2704120"/>
                <a:gd name="connsiteX49" fmla="*/ 4948292 w 8022465"/>
                <a:gd name="connsiteY49" fmla="*/ 622540 h 2704120"/>
                <a:gd name="connsiteX50" fmla="*/ 4835237 w 8022465"/>
                <a:gd name="connsiteY50" fmla="*/ 1041575 h 2704120"/>
                <a:gd name="connsiteX51" fmla="*/ 4793673 w 8022465"/>
                <a:gd name="connsiteY51" fmla="*/ 1193975 h 2704120"/>
                <a:gd name="connsiteX52" fmla="*/ 4779818 w 8022465"/>
                <a:gd name="connsiteY52" fmla="*/ 1235538 h 2704120"/>
                <a:gd name="connsiteX53" fmla="*/ 4765964 w 8022465"/>
                <a:gd name="connsiteY53" fmla="*/ 1277102 h 2704120"/>
                <a:gd name="connsiteX54" fmla="*/ 4710546 w 8022465"/>
                <a:gd name="connsiteY54" fmla="*/ 1360229 h 2704120"/>
                <a:gd name="connsiteX55" fmla="*/ 4682837 w 8022465"/>
                <a:gd name="connsiteY55" fmla="*/ 1401793 h 2704120"/>
                <a:gd name="connsiteX56" fmla="*/ 4613564 w 8022465"/>
                <a:gd name="connsiteY56" fmla="*/ 1457211 h 2704120"/>
                <a:gd name="connsiteX57" fmla="*/ 4516582 w 8022465"/>
                <a:gd name="connsiteY57" fmla="*/ 1526484 h 2704120"/>
                <a:gd name="connsiteX58" fmla="*/ 4433455 w 8022465"/>
                <a:gd name="connsiteY58" fmla="*/ 1609611 h 2704120"/>
                <a:gd name="connsiteX59" fmla="*/ 4378037 w 8022465"/>
                <a:gd name="connsiteY59" fmla="*/ 1665029 h 2704120"/>
                <a:gd name="connsiteX60" fmla="*/ 4322618 w 8022465"/>
                <a:gd name="connsiteY60" fmla="*/ 1748156 h 2704120"/>
                <a:gd name="connsiteX61" fmla="*/ 4308764 w 8022465"/>
                <a:gd name="connsiteY61" fmla="*/ 1789720 h 2704120"/>
                <a:gd name="connsiteX62" fmla="*/ 4281055 w 8022465"/>
                <a:gd name="connsiteY62" fmla="*/ 1831284 h 2704120"/>
                <a:gd name="connsiteX63" fmla="*/ 4336473 w 8022465"/>
                <a:gd name="connsiteY63" fmla="*/ 1942120 h 2704120"/>
                <a:gd name="connsiteX64" fmla="*/ 4364182 w 8022465"/>
                <a:gd name="connsiteY64" fmla="*/ 1983684 h 2704120"/>
                <a:gd name="connsiteX65" fmla="*/ 4461164 w 8022465"/>
                <a:gd name="connsiteY65" fmla="*/ 2025247 h 2704120"/>
                <a:gd name="connsiteX66" fmla="*/ 4627418 w 8022465"/>
                <a:gd name="connsiteY66" fmla="*/ 2052956 h 2704120"/>
                <a:gd name="connsiteX67" fmla="*/ 4987637 w 8022465"/>
                <a:gd name="connsiteY67" fmla="*/ 2039102 h 2704120"/>
                <a:gd name="connsiteX68" fmla="*/ 5112327 w 8022465"/>
                <a:gd name="connsiteY68" fmla="*/ 2025247 h 2704120"/>
                <a:gd name="connsiteX69" fmla="*/ 5347855 w 8022465"/>
                <a:gd name="connsiteY69" fmla="*/ 1997538 h 2704120"/>
                <a:gd name="connsiteX70" fmla="*/ 5403273 w 8022465"/>
                <a:gd name="connsiteY70" fmla="*/ 1983684 h 2704120"/>
                <a:gd name="connsiteX71" fmla="*/ 5541818 w 8022465"/>
                <a:gd name="connsiteY71" fmla="*/ 1955975 h 2704120"/>
                <a:gd name="connsiteX72" fmla="*/ 5708073 w 8022465"/>
                <a:gd name="connsiteY72" fmla="*/ 1872847 h 2704120"/>
                <a:gd name="connsiteX73" fmla="*/ 5805055 w 8022465"/>
                <a:gd name="connsiteY73" fmla="*/ 1789720 h 2704120"/>
                <a:gd name="connsiteX74" fmla="*/ 5902037 w 8022465"/>
                <a:gd name="connsiteY74" fmla="*/ 1678884 h 2704120"/>
                <a:gd name="connsiteX75" fmla="*/ 5999018 w 8022465"/>
                <a:gd name="connsiteY75" fmla="*/ 1526484 h 2704120"/>
                <a:gd name="connsiteX76" fmla="*/ 6096000 w 8022465"/>
                <a:gd name="connsiteY76" fmla="*/ 1277102 h 2704120"/>
                <a:gd name="connsiteX77" fmla="*/ 6137564 w 8022465"/>
                <a:gd name="connsiteY77" fmla="*/ 1096993 h 2704120"/>
                <a:gd name="connsiteX78" fmla="*/ 6179127 w 8022465"/>
                <a:gd name="connsiteY78" fmla="*/ 903029 h 2704120"/>
                <a:gd name="connsiteX79" fmla="*/ 6208625 w 8022465"/>
                <a:gd name="connsiteY79" fmla="*/ 661098 h 2704120"/>
                <a:gd name="connsiteX80" fmla="*/ 6289964 w 8022465"/>
                <a:gd name="connsiteY80" fmla="*/ 501247 h 2704120"/>
                <a:gd name="connsiteX81" fmla="*/ 6441462 w 8022465"/>
                <a:gd name="connsiteY81" fmla="*/ 477851 h 2704120"/>
                <a:gd name="connsiteX82" fmla="*/ 6608618 w 8022465"/>
                <a:gd name="connsiteY82" fmla="*/ 584375 h 2704120"/>
                <a:gd name="connsiteX83" fmla="*/ 6719455 w 8022465"/>
                <a:gd name="connsiteY83" fmla="*/ 695211 h 2704120"/>
                <a:gd name="connsiteX84" fmla="*/ 6816437 w 8022465"/>
                <a:gd name="connsiteY84" fmla="*/ 764484 h 2704120"/>
                <a:gd name="connsiteX85" fmla="*/ 7010400 w 8022465"/>
                <a:gd name="connsiteY85" fmla="*/ 889175 h 2704120"/>
                <a:gd name="connsiteX86" fmla="*/ 7069840 w 8022465"/>
                <a:gd name="connsiteY86" fmla="*/ 551567 h 2704120"/>
                <a:gd name="connsiteX87" fmla="*/ 7477448 w 8022465"/>
                <a:gd name="connsiteY87" fmla="*/ 72672 h 2704120"/>
                <a:gd name="connsiteX88" fmla="*/ 7758546 w 8022465"/>
                <a:gd name="connsiteY88" fmla="*/ 113320 h 2704120"/>
                <a:gd name="connsiteX89" fmla="*/ 7883237 w 8022465"/>
                <a:gd name="connsiteY89" fmla="*/ 154884 h 2704120"/>
                <a:gd name="connsiteX90" fmla="*/ 7924800 w 8022465"/>
                <a:gd name="connsiteY90" fmla="*/ 168738 h 2704120"/>
                <a:gd name="connsiteX91" fmla="*/ 7966364 w 8022465"/>
                <a:gd name="connsiteY91" fmla="*/ 196447 h 2704120"/>
                <a:gd name="connsiteX92" fmla="*/ 7994073 w 8022465"/>
                <a:gd name="connsiteY92" fmla="*/ 321138 h 2704120"/>
                <a:gd name="connsiteX93" fmla="*/ 8021782 w 8022465"/>
                <a:gd name="connsiteY93" fmla="*/ 612084 h 2704120"/>
                <a:gd name="connsiteX94" fmla="*/ 8021782 w 8022465"/>
                <a:gd name="connsiteY94" fmla="*/ 695211 h 2704120"/>
                <a:gd name="connsiteX95" fmla="*/ 7980218 w 8022465"/>
                <a:gd name="connsiteY95" fmla="*/ 2704120 h 2704120"/>
                <a:gd name="connsiteX96" fmla="*/ 69273 w 8022465"/>
                <a:gd name="connsiteY96" fmla="*/ 2676411 h 2704120"/>
                <a:gd name="connsiteX97" fmla="*/ 0 w 8022465"/>
                <a:gd name="connsiteY97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696691 w 8022465"/>
                <a:gd name="connsiteY47" fmla="*/ 556665 h 2704120"/>
                <a:gd name="connsiteX48" fmla="*/ 4724400 w 8022465"/>
                <a:gd name="connsiteY48" fmla="*/ 584375 h 2704120"/>
                <a:gd name="connsiteX49" fmla="*/ 4948292 w 8022465"/>
                <a:gd name="connsiteY49" fmla="*/ 622540 h 2704120"/>
                <a:gd name="connsiteX50" fmla="*/ 4835237 w 8022465"/>
                <a:gd name="connsiteY50" fmla="*/ 1041575 h 2704120"/>
                <a:gd name="connsiteX51" fmla="*/ 4779818 w 8022465"/>
                <a:gd name="connsiteY51" fmla="*/ 1235538 h 2704120"/>
                <a:gd name="connsiteX52" fmla="*/ 4765964 w 8022465"/>
                <a:gd name="connsiteY52" fmla="*/ 1277102 h 2704120"/>
                <a:gd name="connsiteX53" fmla="*/ 4710546 w 8022465"/>
                <a:gd name="connsiteY53" fmla="*/ 1360229 h 2704120"/>
                <a:gd name="connsiteX54" fmla="*/ 4682837 w 8022465"/>
                <a:gd name="connsiteY54" fmla="*/ 1401793 h 2704120"/>
                <a:gd name="connsiteX55" fmla="*/ 4613564 w 8022465"/>
                <a:gd name="connsiteY55" fmla="*/ 1457211 h 2704120"/>
                <a:gd name="connsiteX56" fmla="*/ 4516582 w 8022465"/>
                <a:gd name="connsiteY56" fmla="*/ 1526484 h 2704120"/>
                <a:gd name="connsiteX57" fmla="*/ 4433455 w 8022465"/>
                <a:gd name="connsiteY57" fmla="*/ 1609611 h 2704120"/>
                <a:gd name="connsiteX58" fmla="*/ 4378037 w 8022465"/>
                <a:gd name="connsiteY58" fmla="*/ 1665029 h 2704120"/>
                <a:gd name="connsiteX59" fmla="*/ 4322618 w 8022465"/>
                <a:gd name="connsiteY59" fmla="*/ 1748156 h 2704120"/>
                <a:gd name="connsiteX60" fmla="*/ 4308764 w 8022465"/>
                <a:gd name="connsiteY60" fmla="*/ 1789720 h 2704120"/>
                <a:gd name="connsiteX61" fmla="*/ 4281055 w 8022465"/>
                <a:gd name="connsiteY61" fmla="*/ 1831284 h 2704120"/>
                <a:gd name="connsiteX62" fmla="*/ 4336473 w 8022465"/>
                <a:gd name="connsiteY62" fmla="*/ 1942120 h 2704120"/>
                <a:gd name="connsiteX63" fmla="*/ 4364182 w 8022465"/>
                <a:gd name="connsiteY63" fmla="*/ 1983684 h 2704120"/>
                <a:gd name="connsiteX64" fmla="*/ 4461164 w 8022465"/>
                <a:gd name="connsiteY64" fmla="*/ 2025247 h 2704120"/>
                <a:gd name="connsiteX65" fmla="*/ 4627418 w 8022465"/>
                <a:gd name="connsiteY65" fmla="*/ 2052956 h 2704120"/>
                <a:gd name="connsiteX66" fmla="*/ 4987637 w 8022465"/>
                <a:gd name="connsiteY66" fmla="*/ 2039102 h 2704120"/>
                <a:gd name="connsiteX67" fmla="*/ 5112327 w 8022465"/>
                <a:gd name="connsiteY67" fmla="*/ 2025247 h 2704120"/>
                <a:gd name="connsiteX68" fmla="*/ 5347855 w 8022465"/>
                <a:gd name="connsiteY68" fmla="*/ 1997538 h 2704120"/>
                <a:gd name="connsiteX69" fmla="*/ 5403273 w 8022465"/>
                <a:gd name="connsiteY69" fmla="*/ 1983684 h 2704120"/>
                <a:gd name="connsiteX70" fmla="*/ 5541818 w 8022465"/>
                <a:gd name="connsiteY70" fmla="*/ 1955975 h 2704120"/>
                <a:gd name="connsiteX71" fmla="*/ 5708073 w 8022465"/>
                <a:gd name="connsiteY71" fmla="*/ 1872847 h 2704120"/>
                <a:gd name="connsiteX72" fmla="*/ 5805055 w 8022465"/>
                <a:gd name="connsiteY72" fmla="*/ 1789720 h 2704120"/>
                <a:gd name="connsiteX73" fmla="*/ 5902037 w 8022465"/>
                <a:gd name="connsiteY73" fmla="*/ 1678884 h 2704120"/>
                <a:gd name="connsiteX74" fmla="*/ 5999018 w 8022465"/>
                <a:gd name="connsiteY74" fmla="*/ 1526484 h 2704120"/>
                <a:gd name="connsiteX75" fmla="*/ 6096000 w 8022465"/>
                <a:gd name="connsiteY75" fmla="*/ 1277102 h 2704120"/>
                <a:gd name="connsiteX76" fmla="*/ 6137564 w 8022465"/>
                <a:gd name="connsiteY76" fmla="*/ 1096993 h 2704120"/>
                <a:gd name="connsiteX77" fmla="*/ 6179127 w 8022465"/>
                <a:gd name="connsiteY77" fmla="*/ 903029 h 2704120"/>
                <a:gd name="connsiteX78" fmla="*/ 6208625 w 8022465"/>
                <a:gd name="connsiteY78" fmla="*/ 661098 h 2704120"/>
                <a:gd name="connsiteX79" fmla="*/ 6289964 w 8022465"/>
                <a:gd name="connsiteY79" fmla="*/ 501247 h 2704120"/>
                <a:gd name="connsiteX80" fmla="*/ 6441462 w 8022465"/>
                <a:gd name="connsiteY80" fmla="*/ 477851 h 2704120"/>
                <a:gd name="connsiteX81" fmla="*/ 6608618 w 8022465"/>
                <a:gd name="connsiteY81" fmla="*/ 584375 h 2704120"/>
                <a:gd name="connsiteX82" fmla="*/ 6719455 w 8022465"/>
                <a:gd name="connsiteY82" fmla="*/ 695211 h 2704120"/>
                <a:gd name="connsiteX83" fmla="*/ 6816437 w 8022465"/>
                <a:gd name="connsiteY83" fmla="*/ 764484 h 2704120"/>
                <a:gd name="connsiteX84" fmla="*/ 7010400 w 8022465"/>
                <a:gd name="connsiteY84" fmla="*/ 889175 h 2704120"/>
                <a:gd name="connsiteX85" fmla="*/ 7069840 w 8022465"/>
                <a:gd name="connsiteY85" fmla="*/ 551567 h 2704120"/>
                <a:gd name="connsiteX86" fmla="*/ 7477448 w 8022465"/>
                <a:gd name="connsiteY86" fmla="*/ 72672 h 2704120"/>
                <a:gd name="connsiteX87" fmla="*/ 7758546 w 8022465"/>
                <a:gd name="connsiteY87" fmla="*/ 113320 h 2704120"/>
                <a:gd name="connsiteX88" fmla="*/ 7883237 w 8022465"/>
                <a:gd name="connsiteY88" fmla="*/ 154884 h 2704120"/>
                <a:gd name="connsiteX89" fmla="*/ 7924800 w 8022465"/>
                <a:gd name="connsiteY89" fmla="*/ 168738 h 2704120"/>
                <a:gd name="connsiteX90" fmla="*/ 7966364 w 8022465"/>
                <a:gd name="connsiteY90" fmla="*/ 196447 h 2704120"/>
                <a:gd name="connsiteX91" fmla="*/ 7994073 w 8022465"/>
                <a:gd name="connsiteY91" fmla="*/ 321138 h 2704120"/>
                <a:gd name="connsiteX92" fmla="*/ 8021782 w 8022465"/>
                <a:gd name="connsiteY92" fmla="*/ 612084 h 2704120"/>
                <a:gd name="connsiteX93" fmla="*/ 8021782 w 8022465"/>
                <a:gd name="connsiteY93" fmla="*/ 695211 h 2704120"/>
                <a:gd name="connsiteX94" fmla="*/ 7980218 w 8022465"/>
                <a:gd name="connsiteY94" fmla="*/ 2704120 h 2704120"/>
                <a:gd name="connsiteX95" fmla="*/ 69273 w 8022465"/>
                <a:gd name="connsiteY95" fmla="*/ 2676411 h 2704120"/>
                <a:gd name="connsiteX96" fmla="*/ 0 w 8022465"/>
                <a:gd name="connsiteY96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724400 w 8022465"/>
                <a:gd name="connsiteY47" fmla="*/ 584375 h 2704120"/>
                <a:gd name="connsiteX48" fmla="*/ 4948292 w 8022465"/>
                <a:gd name="connsiteY48" fmla="*/ 622540 h 2704120"/>
                <a:gd name="connsiteX49" fmla="*/ 4835237 w 8022465"/>
                <a:gd name="connsiteY49" fmla="*/ 1041575 h 2704120"/>
                <a:gd name="connsiteX50" fmla="*/ 4779818 w 8022465"/>
                <a:gd name="connsiteY50" fmla="*/ 1235538 h 2704120"/>
                <a:gd name="connsiteX51" fmla="*/ 4765964 w 8022465"/>
                <a:gd name="connsiteY51" fmla="*/ 1277102 h 2704120"/>
                <a:gd name="connsiteX52" fmla="*/ 4710546 w 8022465"/>
                <a:gd name="connsiteY52" fmla="*/ 1360229 h 2704120"/>
                <a:gd name="connsiteX53" fmla="*/ 4682837 w 8022465"/>
                <a:gd name="connsiteY53" fmla="*/ 1401793 h 2704120"/>
                <a:gd name="connsiteX54" fmla="*/ 4613564 w 8022465"/>
                <a:gd name="connsiteY54" fmla="*/ 1457211 h 2704120"/>
                <a:gd name="connsiteX55" fmla="*/ 4516582 w 8022465"/>
                <a:gd name="connsiteY55" fmla="*/ 1526484 h 2704120"/>
                <a:gd name="connsiteX56" fmla="*/ 4433455 w 8022465"/>
                <a:gd name="connsiteY56" fmla="*/ 1609611 h 2704120"/>
                <a:gd name="connsiteX57" fmla="*/ 4378037 w 8022465"/>
                <a:gd name="connsiteY57" fmla="*/ 1665029 h 2704120"/>
                <a:gd name="connsiteX58" fmla="*/ 4322618 w 8022465"/>
                <a:gd name="connsiteY58" fmla="*/ 1748156 h 2704120"/>
                <a:gd name="connsiteX59" fmla="*/ 4308764 w 8022465"/>
                <a:gd name="connsiteY59" fmla="*/ 1789720 h 2704120"/>
                <a:gd name="connsiteX60" fmla="*/ 4281055 w 8022465"/>
                <a:gd name="connsiteY60" fmla="*/ 1831284 h 2704120"/>
                <a:gd name="connsiteX61" fmla="*/ 4336473 w 8022465"/>
                <a:gd name="connsiteY61" fmla="*/ 1942120 h 2704120"/>
                <a:gd name="connsiteX62" fmla="*/ 4364182 w 8022465"/>
                <a:gd name="connsiteY62" fmla="*/ 1983684 h 2704120"/>
                <a:gd name="connsiteX63" fmla="*/ 4461164 w 8022465"/>
                <a:gd name="connsiteY63" fmla="*/ 2025247 h 2704120"/>
                <a:gd name="connsiteX64" fmla="*/ 4627418 w 8022465"/>
                <a:gd name="connsiteY64" fmla="*/ 2052956 h 2704120"/>
                <a:gd name="connsiteX65" fmla="*/ 4987637 w 8022465"/>
                <a:gd name="connsiteY65" fmla="*/ 2039102 h 2704120"/>
                <a:gd name="connsiteX66" fmla="*/ 5112327 w 8022465"/>
                <a:gd name="connsiteY66" fmla="*/ 2025247 h 2704120"/>
                <a:gd name="connsiteX67" fmla="*/ 5347855 w 8022465"/>
                <a:gd name="connsiteY67" fmla="*/ 1997538 h 2704120"/>
                <a:gd name="connsiteX68" fmla="*/ 5403273 w 8022465"/>
                <a:gd name="connsiteY68" fmla="*/ 1983684 h 2704120"/>
                <a:gd name="connsiteX69" fmla="*/ 5541818 w 8022465"/>
                <a:gd name="connsiteY69" fmla="*/ 1955975 h 2704120"/>
                <a:gd name="connsiteX70" fmla="*/ 5708073 w 8022465"/>
                <a:gd name="connsiteY70" fmla="*/ 1872847 h 2704120"/>
                <a:gd name="connsiteX71" fmla="*/ 5805055 w 8022465"/>
                <a:gd name="connsiteY71" fmla="*/ 1789720 h 2704120"/>
                <a:gd name="connsiteX72" fmla="*/ 5902037 w 8022465"/>
                <a:gd name="connsiteY72" fmla="*/ 1678884 h 2704120"/>
                <a:gd name="connsiteX73" fmla="*/ 5999018 w 8022465"/>
                <a:gd name="connsiteY73" fmla="*/ 1526484 h 2704120"/>
                <a:gd name="connsiteX74" fmla="*/ 6096000 w 8022465"/>
                <a:gd name="connsiteY74" fmla="*/ 1277102 h 2704120"/>
                <a:gd name="connsiteX75" fmla="*/ 6137564 w 8022465"/>
                <a:gd name="connsiteY75" fmla="*/ 1096993 h 2704120"/>
                <a:gd name="connsiteX76" fmla="*/ 6179127 w 8022465"/>
                <a:gd name="connsiteY76" fmla="*/ 903029 h 2704120"/>
                <a:gd name="connsiteX77" fmla="*/ 6208625 w 8022465"/>
                <a:gd name="connsiteY77" fmla="*/ 661098 h 2704120"/>
                <a:gd name="connsiteX78" fmla="*/ 6289964 w 8022465"/>
                <a:gd name="connsiteY78" fmla="*/ 501247 h 2704120"/>
                <a:gd name="connsiteX79" fmla="*/ 6441462 w 8022465"/>
                <a:gd name="connsiteY79" fmla="*/ 477851 h 2704120"/>
                <a:gd name="connsiteX80" fmla="*/ 6608618 w 8022465"/>
                <a:gd name="connsiteY80" fmla="*/ 584375 h 2704120"/>
                <a:gd name="connsiteX81" fmla="*/ 6719455 w 8022465"/>
                <a:gd name="connsiteY81" fmla="*/ 695211 h 2704120"/>
                <a:gd name="connsiteX82" fmla="*/ 6816437 w 8022465"/>
                <a:gd name="connsiteY82" fmla="*/ 764484 h 2704120"/>
                <a:gd name="connsiteX83" fmla="*/ 7010400 w 8022465"/>
                <a:gd name="connsiteY83" fmla="*/ 889175 h 2704120"/>
                <a:gd name="connsiteX84" fmla="*/ 7069840 w 8022465"/>
                <a:gd name="connsiteY84" fmla="*/ 551567 h 2704120"/>
                <a:gd name="connsiteX85" fmla="*/ 7477448 w 8022465"/>
                <a:gd name="connsiteY85" fmla="*/ 72672 h 2704120"/>
                <a:gd name="connsiteX86" fmla="*/ 7758546 w 8022465"/>
                <a:gd name="connsiteY86" fmla="*/ 113320 h 2704120"/>
                <a:gd name="connsiteX87" fmla="*/ 7883237 w 8022465"/>
                <a:gd name="connsiteY87" fmla="*/ 154884 h 2704120"/>
                <a:gd name="connsiteX88" fmla="*/ 7924800 w 8022465"/>
                <a:gd name="connsiteY88" fmla="*/ 168738 h 2704120"/>
                <a:gd name="connsiteX89" fmla="*/ 7966364 w 8022465"/>
                <a:gd name="connsiteY89" fmla="*/ 196447 h 2704120"/>
                <a:gd name="connsiteX90" fmla="*/ 7994073 w 8022465"/>
                <a:gd name="connsiteY90" fmla="*/ 321138 h 2704120"/>
                <a:gd name="connsiteX91" fmla="*/ 8021782 w 8022465"/>
                <a:gd name="connsiteY91" fmla="*/ 612084 h 2704120"/>
                <a:gd name="connsiteX92" fmla="*/ 8021782 w 8022465"/>
                <a:gd name="connsiteY92" fmla="*/ 695211 h 2704120"/>
                <a:gd name="connsiteX93" fmla="*/ 7980218 w 8022465"/>
                <a:gd name="connsiteY93" fmla="*/ 2704120 h 2704120"/>
                <a:gd name="connsiteX94" fmla="*/ 69273 w 8022465"/>
                <a:gd name="connsiteY94" fmla="*/ 2676411 h 2704120"/>
                <a:gd name="connsiteX95" fmla="*/ 0 w 8022465"/>
                <a:gd name="connsiteY95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641273 w 8022465"/>
                <a:gd name="connsiteY46" fmla="*/ 528956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308764 w 8022465"/>
                <a:gd name="connsiteY58" fmla="*/ 1789720 h 2704120"/>
                <a:gd name="connsiteX59" fmla="*/ 4281055 w 8022465"/>
                <a:gd name="connsiteY59" fmla="*/ 1831284 h 2704120"/>
                <a:gd name="connsiteX60" fmla="*/ 4336473 w 8022465"/>
                <a:gd name="connsiteY60" fmla="*/ 1942120 h 2704120"/>
                <a:gd name="connsiteX61" fmla="*/ 4364182 w 8022465"/>
                <a:gd name="connsiteY61" fmla="*/ 1983684 h 2704120"/>
                <a:gd name="connsiteX62" fmla="*/ 4461164 w 8022465"/>
                <a:gd name="connsiteY62" fmla="*/ 2025247 h 2704120"/>
                <a:gd name="connsiteX63" fmla="*/ 4627418 w 8022465"/>
                <a:gd name="connsiteY63" fmla="*/ 2052956 h 2704120"/>
                <a:gd name="connsiteX64" fmla="*/ 4987637 w 8022465"/>
                <a:gd name="connsiteY64" fmla="*/ 2039102 h 2704120"/>
                <a:gd name="connsiteX65" fmla="*/ 5112327 w 8022465"/>
                <a:gd name="connsiteY65" fmla="*/ 2025247 h 2704120"/>
                <a:gd name="connsiteX66" fmla="*/ 5347855 w 8022465"/>
                <a:gd name="connsiteY66" fmla="*/ 1997538 h 2704120"/>
                <a:gd name="connsiteX67" fmla="*/ 5403273 w 8022465"/>
                <a:gd name="connsiteY67" fmla="*/ 1983684 h 2704120"/>
                <a:gd name="connsiteX68" fmla="*/ 5541818 w 8022465"/>
                <a:gd name="connsiteY68" fmla="*/ 1955975 h 2704120"/>
                <a:gd name="connsiteX69" fmla="*/ 5708073 w 8022465"/>
                <a:gd name="connsiteY69" fmla="*/ 1872847 h 2704120"/>
                <a:gd name="connsiteX70" fmla="*/ 5805055 w 8022465"/>
                <a:gd name="connsiteY70" fmla="*/ 1789720 h 2704120"/>
                <a:gd name="connsiteX71" fmla="*/ 5902037 w 8022465"/>
                <a:gd name="connsiteY71" fmla="*/ 1678884 h 2704120"/>
                <a:gd name="connsiteX72" fmla="*/ 5999018 w 8022465"/>
                <a:gd name="connsiteY72" fmla="*/ 1526484 h 2704120"/>
                <a:gd name="connsiteX73" fmla="*/ 6096000 w 8022465"/>
                <a:gd name="connsiteY73" fmla="*/ 1277102 h 2704120"/>
                <a:gd name="connsiteX74" fmla="*/ 6137564 w 8022465"/>
                <a:gd name="connsiteY74" fmla="*/ 1096993 h 2704120"/>
                <a:gd name="connsiteX75" fmla="*/ 6179127 w 8022465"/>
                <a:gd name="connsiteY75" fmla="*/ 903029 h 2704120"/>
                <a:gd name="connsiteX76" fmla="*/ 6208625 w 8022465"/>
                <a:gd name="connsiteY76" fmla="*/ 661098 h 2704120"/>
                <a:gd name="connsiteX77" fmla="*/ 6289964 w 8022465"/>
                <a:gd name="connsiteY77" fmla="*/ 501247 h 2704120"/>
                <a:gd name="connsiteX78" fmla="*/ 6441462 w 8022465"/>
                <a:gd name="connsiteY78" fmla="*/ 477851 h 2704120"/>
                <a:gd name="connsiteX79" fmla="*/ 6608618 w 8022465"/>
                <a:gd name="connsiteY79" fmla="*/ 584375 h 2704120"/>
                <a:gd name="connsiteX80" fmla="*/ 6719455 w 8022465"/>
                <a:gd name="connsiteY80" fmla="*/ 695211 h 2704120"/>
                <a:gd name="connsiteX81" fmla="*/ 6816437 w 8022465"/>
                <a:gd name="connsiteY81" fmla="*/ 764484 h 2704120"/>
                <a:gd name="connsiteX82" fmla="*/ 7010400 w 8022465"/>
                <a:gd name="connsiteY82" fmla="*/ 889175 h 2704120"/>
                <a:gd name="connsiteX83" fmla="*/ 7069840 w 8022465"/>
                <a:gd name="connsiteY83" fmla="*/ 551567 h 2704120"/>
                <a:gd name="connsiteX84" fmla="*/ 7477448 w 8022465"/>
                <a:gd name="connsiteY84" fmla="*/ 72672 h 2704120"/>
                <a:gd name="connsiteX85" fmla="*/ 7758546 w 8022465"/>
                <a:gd name="connsiteY85" fmla="*/ 113320 h 2704120"/>
                <a:gd name="connsiteX86" fmla="*/ 7883237 w 8022465"/>
                <a:gd name="connsiteY86" fmla="*/ 154884 h 2704120"/>
                <a:gd name="connsiteX87" fmla="*/ 7924800 w 8022465"/>
                <a:gd name="connsiteY87" fmla="*/ 168738 h 2704120"/>
                <a:gd name="connsiteX88" fmla="*/ 7966364 w 8022465"/>
                <a:gd name="connsiteY88" fmla="*/ 196447 h 2704120"/>
                <a:gd name="connsiteX89" fmla="*/ 7994073 w 8022465"/>
                <a:gd name="connsiteY89" fmla="*/ 321138 h 2704120"/>
                <a:gd name="connsiteX90" fmla="*/ 8021782 w 8022465"/>
                <a:gd name="connsiteY90" fmla="*/ 612084 h 2704120"/>
                <a:gd name="connsiteX91" fmla="*/ 8021782 w 8022465"/>
                <a:gd name="connsiteY91" fmla="*/ 695211 h 2704120"/>
                <a:gd name="connsiteX92" fmla="*/ 7980218 w 8022465"/>
                <a:gd name="connsiteY92" fmla="*/ 2704120 h 2704120"/>
                <a:gd name="connsiteX93" fmla="*/ 69273 w 8022465"/>
                <a:gd name="connsiteY93" fmla="*/ 2676411 h 2704120"/>
                <a:gd name="connsiteX94" fmla="*/ 0 w 8022465"/>
                <a:gd name="connsiteY94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717561 w 8022465"/>
                <a:gd name="connsiteY46" fmla="*/ 562644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308764 w 8022465"/>
                <a:gd name="connsiteY58" fmla="*/ 1789720 h 2704120"/>
                <a:gd name="connsiteX59" fmla="*/ 4281055 w 8022465"/>
                <a:gd name="connsiteY59" fmla="*/ 1831284 h 2704120"/>
                <a:gd name="connsiteX60" fmla="*/ 4336473 w 8022465"/>
                <a:gd name="connsiteY60" fmla="*/ 1942120 h 2704120"/>
                <a:gd name="connsiteX61" fmla="*/ 4364182 w 8022465"/>
                <a:gd name="connsiteY61" fmla="*/ 1983684 h 2704120"/>
                <a:gd name="connsiteX62" fmla="*/ 4461164 w 8022465"/>
                <a:gd name="connsiteY62" fmla="*/ 2025247 h 2704120"/>
                <a:gd name="connsiteX63" fmla="*/ 4627418 w 8022465"/>
                <a:gd name="connsiteY63" fmla="*/ 2052956 h 2704120"/>
                <a:gd name="connsiteX64" fmla="*/ 4987637 w 8022465"/>
                <a:gd name="connsiteY64" fmla="*/ 2039102 h 2704120"/>
                <a:gd name="connsiteX65" fmla="*/ 5112327 w 8022465"/>
                <a:gd name="connsiteY65" fmla="*/ 2025247 h 2704120"/>
                <a:gd name="connsiteX66" fmla="*/ 5347855 w 8022465"/>
                <a:gd name="connsiteY66" fmla="*/ 1997538 h 2704120"/>
                <a:gd name="connsiteX67" fmla="*/ 5403273 w 8022465"/>
                <a:gd name="connsiteY67" fmla="*/ 1983684 h 2704120"/>
                <a:gd name="connsiteX68" fmla="*/ 5541818 w 8022465"/>
                <a:gd name="connsiteY68" fmla="*/ 1955975 h 2704120"/>
                <a:gd name="connsiteX69" fmla="*/ 5708073 w 8022465"/>
                <a:gd name="connsiteY69" fmla="*/ 1872847 h 2704120"/>
                <a:gd name="connsiteX70" fmla="*/ 5805055 w 8022465"/>
                <a:gd name="connsiteY70" fmla="*/ 1789720 h 2704120"/>
                <a:gd name="connsiteX71" fmla="*/ 5902037 w 8022465"/>
                <a:gd name="connsiteY71" fmla="*/ 1678884 h 2704120"/>
                <a:gd name="connsiteX72" fmla="*/ 5999018 w 8022465"/>
                <a:gd name="connsiteY72" fmla="*/ 1526484 h 2704120"/>
                <a:gd name="connsiteX73" fmla="*/ 6096000 w 8022465"/>
                <a:gd name="connsiteY73" fmla="*/ 1277102 h 2704120"/>
                <a:gd name="connsiteX74" fmla="*/ 6137564 w 8022465"/>
                <a:gd name="connsiteY74" fmla="*/ 1096993 h 2704120"/>
                <a:gd name="connsiteX75" fmla="*/ 6179127 w 8022465"/>
                <a:gd name="connsiteY75" fmla="*/ 903029 h 2704120"/>
                <a:gd name="connsiteX76" fmla="*/ 6208625 w 8022465"/>
                <a:gd name="connsiteY76" fmla="*/ 661098 h 2704120"/>
                <a:gd name="connsiteX77" fmla="*/ 6289964 w 8022465"/>
                <a:gd name="connsiteY77" fmla="*/ 501247 h 2704120"/>
                <a:gd name="connsiteX78" fmla="*/ 6441462 w 8022465"/>
                <a:gd name="connsiteY78" fmla="*/ 477851 h 2704120"/>
                <a:gd name="connsiteX79" fmla="*/ 6608618 w 8022465"/>
                <a:gd name="connsiteY79" fmla="*/ 584375 h 2704120"/>
                <a:gd name="connsiteX80" fmla="*/ 6719455 w 8022465"/>
                <a:gd name="connsiteY80" fmla="*/ 695211 h 2704120"/>
                <a:gd name="connsiteX81" fmla="*/ 6816437 w 8022465"/>
                <a:gd name="connsiteY81" fmla="*/ 764484 h 2704120"/>
                <a:gd name="connsiteX82" fmla="*/ 7010400 w 8022465"/>
                <a:gd name="connsiteY82" fmla="*/ 889175 h 2704120"/>
                <a:gd name="connsiteX83" fmla="*/ 7069840 w 8022465"/>
                <a:gd name="connsiteY83" fmla="*/ 551567 h 2704120"/>
                <a:gd name="connsiteX84" fmla="*/ 7477448 w 8022465"/>
                <a:gd name="connsiteY84" fmla="*/ 72672 h 2704120"/>
                <a:gd name="connsiteX85" fmla="*/ 7758546 w 8022465"/>
                <a:gd name="connsiteY85" fmla="*/ 113320 h 2704120"/>
                <a:gd name="connsiteX86" fmla="*/ 7883237 w 8022465"/>
                <a:gd name="connsiteY86" fmla="*/ 154884 h 2704120"/>
                <a:gd name="connsiteX87" fmla="*/ 7924800 w 8022465"/>
                <a:gd name="connsiteY87" fmla="*/ 168738 h 2704120"/>
                <a:gd name="connsiteX88" fmla="*/ 7966364 w 8022465"/>
                <a:gd name="connsiteY88" fmla="*/ 196447 h 2704120"/>
                <a:gd name="connsiteX89" fmla="*/ 7994073 w 8022465"/>
                <a:gd name="connsiteY89" fmla="*/ 321138 h 2704120"/>
                <a:gd name="connsiteX90" fmla="*/ 8021782 w 8022465"/>
                <a:gd name="connsiteY90" fmla="*/ 612084 h 2704120"/>
                <a:gd name="connsiteX91" fmla="*/ 8021782 w 8022465"/>
                <a:gd name="connsiteY91" fmla="*/ 695211 h 2704120"/>
                <a:gd name="connsiteX92" fmla="*/ 7980218 w 8022465"/>
                <a:gd name="connsiteY92" fmla="*/ 2704120 h 2704120"/>
                <a:gd name="connsiteX93" fmla="*/ 69273 w 8022465"/>
                <a:gd name="connsiteY93" fmla="*/ 2676411 h 2704120"/>
                <a:gd name="connsiteX94" fmla="*/ 0 w 8022465"/>
                <a:gd name="connsiteY94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717561 w 8022465"/>
                <a:gd name="connsiteY46" fmla="*/ 562644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308764 w 8022465"/>
                <a:gd name="connsiteY58" fmla="*/ 1789720 h 2704120"/>
                <a:gd name="connsiteX59" fmla="*/ 4281055 w 8022465"/>
                <a:gd name="connsiteY59" fmla="*/ 1831284 h 2704120"/>
                <a:gd name="connsiteX60" fmla="*/ 4336473 w 8022465"/>
                <a:gd name="connsiteY60" fmla="*/ 1942120 h 2704120"/>
                <a:gd name="connsiteX61" fmla="*/ 4364182 w 8022465"/>
                <a:gd name="connsiteY61" fmla="*/ 1983684 h 2704120"/>
                <a:gd name="connsiteX62" fmla="*/ 4461164 w 8022465"/>
                <a:gd name="connsiteY62" fmla="*/ 2025247 h 2704120"/>
                <a:gd name="connsiteX63" fmla="*/ 4627418 w 8022465"/>
                <a:gd name="connsiteY63" fmla="*/ 2052956 h 2704120"/>
                <a:gd name="connsiteX64" fmla="*/ 4987637 w 8022465"/>
                <a:gd name="connsiteY64" fmla="*/ 2039102 h 2704120"/>
                <a:gd name="connsiteX65" fmla="*/ 5112327 w 8022465"/>
                <a:gd name="connsiteY65" fmla="*/ 2025247 h 2704120"/>
                <a:gd name="connsiteX66" fmla="*/ 5347855 w 8022465"/>
                <a:gd name="connsiteY66" fmla="*/ 1997538 h 2704120"/>
                <a:gd name="connsiteX67" fmla="*/ 5403273 w 8022465"/>
                <a:gd name="connsiteY67" fmla="*/ 1983684 h 2704120"/>
                <a:gd name="connsiteX68" fmla="*/ 5541818 w 8022465"/>
                <a:gd name="connsiteY68" fmla="*/ 1955975 h 2704120"/>
                <a:gd name="connsiteX69" fmla="*/ 5708073 w 8022465"/>
                <a:gd name="connsiteY69" fmla="*/ 1872847 h 2704120"/>
                <a:gd name="connsiteX70" fmla="*/ 5805055 w 8022465"/>
                <a:gd name="connsiteY70" fmla="*/ 1789720 h 2704120"/>
                <a:gd name="connsiteX71" fmla="*/ 5902037 w 8022465"/>
                <a:gd name="connsiteY71" fmla="*/ 1678884 h 2704120"/>
                <a:gd name="connsiteX72" fmla="*/ 5999018 w 8022465"/>
                <a:gd name="connsiteY72" fmla="*/ 1526484 h 2704120"/>
                <a:gd name="connsiteX73" fmla="*/ 6096000 w 8022465"/>
                <a:gd name="connsiteY73" fmla="*/ 1277102 h 2704120"/>
                <a:gd name="connsiteX74" fmla="*/ 6137564 w 8022465"/>
                <a:gd name="connsiteY74" fmla="*/ 1096993 h 2704120"/>
                <a:gd name="connsiteX75" fmla="*/ 6179127 w 8022465"/>
                <a:gd name="connsiteY75" fmla="*/ 903029 h 2704120"/>
                <a:gd name="connsiteX76" fmla="*/ 6208625 w 8022465"/>
                <a:gd name="connsiteY76" fmla="*/ 661098 h 2704120"/>
                <a:gd name="connsiteX77" fmla="*/ 6289964 w 8022465"/>
                <a:gd name="connsiteY77" fmla="*/ 501247 h 2704120"/>
                <a:gd name="connsiteX78" fmla="*/ 6441462 w 8022465"/>
                <a:gd name="connsiteY78" fmla="*/ 477851 h 2704120"/>
                <a:gd name="connsiteX79" fmla="*/ 6608618 w 8022465"/>
                <a:gd name="connsiteY79" fmla="*/ 584375 h 2704120"/>
                <a:gd name="connsiteX80" fmla="*/ 6719455 w 8022465"/>
                <a:gd name="connsiteY80" fmla="*/ 695211 h 2704120"/>
                <a:gd name="connsiteX81" fmla="*/ 6816437 w 8022465"/>
                <a:gd name="connsiteY81" fmla="*/ 764484 h 2704120"/>
                <a:gd name="connsiteX82" fmla="*/ 7010400 w 8022465"/>
                <a:gd name="connsiteY82" fmla="*/ 889175 h 2704120"/>
                <a:gd name="connsiteX83" fmla="*/ 7069840 w 8022465"/>
                <a:gd name="connsiteY83" fmla="*/ 551567 h 2704120"/>
                <a:gd name="connsiteX84" fmla="*/ 7477448 w 8022465"/>
                <a:gd name="connsiteY84" fmla="*/ 72672 h 2704120"/>
                <a:gd name="connsiteX85" fmla="*/ 7758546 w 8022465"/>
                <a:gd name="connsiteY85" fmla="*/ 113320 h 2704120"/>
                <a:gd name="connsiteX86" fmla="*/ 7883237 w 8022465"/>
                <a:gd name="connsiteY86" fmla="*/ 154884 h 2704120"/>
                <a:gd name="connsiteX87" fmla="*/ 7924800 w 8022465"/>
                <a:gd name="connsiteY87" fmla="*/ 168738 h 2704120"/>
                <a:gd name="connsiteX88" fmla="*/ 7966364 w 8022465"/>
                <a:gd name="connsiteY88" fmla="*/ 196447 h 2704120"/>
                <a:gd name="connsiteX89" fmla="*/ 7994073 w 8022465"/>
                <a:gd name="connsiteY89" fmla="*/ 321138 h 2704120"/>
                <a:gd name="connsiteX90" fmla="*/ 8021782 w 8022465"/>
                <a:gd name="connsiteY90" fmla="*/ 612084 h 2704120"/>
                <a:gd name="connsiteX91" fmla="*/ 8021782 w 8022465"/>
                <a:gd name="connsiteY91" fmla="*/ 695211 h 2704120"/>
                <a:gd name="connsiteX92" fmla="*/ 7980218 w 8022465"/>
                <a:gd name="connsiteY92" fmla="*/ 2704120 h 2704120"/>
                <a:gd name="connsiteX93" fmla="*/ 69273 w 8022465"/>
                <a:gd name="connsiteY93" fmla="*/ 2676411 h 2704120"/>
                <a:gd name="connsiteX94" fmla="*/ 0 w 8022465"/>
                <a:gd name="connsiteY94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717561 w 8022465"/>
                <a:gd name="connsiteY46" fmla="*/ 562644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308764 w 8022465"/>
                <a:gd name="connsiteY58" fmla="*/ 1789720 h 2704120"/>
                <a:gd name="connsiteX59" fmla="*/ 4281055 w 8022465"/>
                <a:gd name="connsiteY59" fmla="*/ 1831284 h 2704120"/>
                <a:gd name="connsiteX60" fmla="*/ 4336473 w 8022465"/>
                <a:gd name="connsiteY60" fmla="*/ 1942120 h 2704120"/>
                <a:gd name="connsiteX61" fmla="*/ 4364182 w 8022465"/>
                <a:gd name="connsiteY61" fmla="*/ 1983684 h 2704120"/>
                <a:gd name="connsiteX62" fmla="*/ 4461164 w 8022465"/>
                <a:gd name="connsiteY62" fmla="*/ 2025247 h 2704120"/>
                <a:gd name="connsiteX63" fmla="*/ 4627418 w 8022465"/>
                <a:gd name="connsiteY63" fmla="*/ 2052956 h 2704120"/>
                <a:gd name="connsiteX64" fmla="*/ 4987637 w 8022465"/>
                <a:gd name="connsiteY64" fmla="*/ 2039102 h 2704120"/>
                <a:gd name="connsiteX65" fmla="*/ 5112327 w 8022465"/>
                <a:gd name="connsiteY65" fmla="*/ 2025247 h 2704120"/>
                <a:gd name="connsiteX66" fmla="*/ 5347855 w 8022465"/>
                <a:gd name="connsiteY66" fmla="*/ 1997538 h 2704120"/>
                <a:gd name="connsiteX67" fmla="*/ 5403273 w 8022465"/>
                <a:gd name="connsiteY67" fmla="*/ 1983684 h 2704120"/>
                <a:gd name="connsiteX68" fmla="*/ 5541818 w 8022465"/>
                <a:gd name="connsiteY68" fmla="*/ 1955975 h 2704120"/>
                <a:gd name="connsiteX69" fmla="*/ 5708073 w 8022465"/>
                <a:gd name="connsiteY69" fmla="*/ 1872847 h 2704120"/>
                <a:gd name="connsiteX70" fmla="*/ 5805055 w 8022465"/>
                <a:gd name="connsiteY70" fmla="*/ 1789720 h 2704120"/>
                <a:gd name="connsiteX71" fmla="*/ 5902037 w 8022465"/>
                <a:gd name="connsiteY71" fmla="*/ 1678884 h 2704120"/>
                <a:gd name="connsiteX72" fmla="*/ 5999018 w 8022465"/>
                <a:gd name="connsiteY72" fmla="*/ 1526484 h 2704120"/>
                <a:gd name="connsiteX73" fmla="*/ 6096000 w 8022465"/>
                <a:gd name="connsiteY73" fmla="*/ 1277102 h 2704120"/>
                <a:gd name="connsiteX74" fmla="*/ 6137564 w 8022465"/>
                <a:gd name="connsiteY74" fmla="*/ 1096993 h 2704120"/>
                <a:gd name="connsiteX75" fmla="*/ 6179127 w 8022465"/>
                <a:gd name="connsiteY75" fmla="*/ 903029 h 2704120"/>
                <a:gd name="connsiteX76" fmla="*/ 6208625 w 8022465"/>
                <a:gd name="connsiteY76" fmla="*/ 661098 h 2704120"/>
                <a:gd name="connsiteX77" fmla="*/ 6289964 w 8022465"/>
                <a:gd name="connsiteY77" fmla="*/ 501247 h 2704120"/>
                <a:gd name="connsiteX78" fmla="*/ 6441462 w 8022465"/>
                <a:gd name="connsiteY78" fmla="*/ 477851 h 2704120"/>
                <a:gd name="connsiteX79" fmla="*/ 6608618 w 8022465"/>
                <a:gd name="connsiteY79" fmla="*/ 584375 h 2704120"/>
                <a:gd name="connsiteX80" fmla="*/ 6719455 w 8022465"/>
                <a:gd name="connsiteY80" fmla="*/ 695211 h 2704120"/>
                <a:gd name="connsiteX81" fmla="*/ 6816437 w 8022465"/>
                <a:gd name="connsiteY81" fmla="*/ 764484 h 2704120"/>
                <a:gd name="connsiteX82" fmla="*/ 7010400 w 8022465"/>
                <a:gd name="connsiteY82" fmla="*/ 889175 h 2704120"/>
                <a:gd name="connsiteX83" fmla="*/ 7069840 w 8022465"/>
                <a:gd name="connsiteY83" fmla="*/ 551567 h 2704120"/>
                <a:gd name="connsiteX84" fmla="*/ 7477448 w 8022465"/>
                <a:gd name="connsiteY84" fmla="*/ 72672 h 2704120"/>
                <a:gd name="connsiteX85" fmla="*/ 7758546 w 8022465"/>
                <a:gd name="connsiteY85" fmla="*/ 113320 h 2704120"/>
                <a:gd name="connsiteX86" fmla="*/ 7883237 w 8022465"/>
                <a:gd name="connsiteY86" fmla="*/ 154884 h 2704120"/>
                <a:gd name="connsiteX87" fmla="*/ 7924800 w 8022465"/>
                <a:gd name="connsiteY87" fmla="*/ 168738 h 2704120"/>
                <a:gd name="connsiteX88" fmla="*/ 7966364 w 8022465"/>
                <a:gd name="connsiteY88" fmla="*/ 196447 h 2704120"/>
                <a:gd name="connsiteX89" fmla="*/ 7994073 w 8022465"/>
                <a:gd name="connsiteY89" fmla="*/ 321138 h 2704120"/>
                <a:gd name="connsiteX90" fmla="*/ 8021782 w 8022465"/>
                <a:gd name="connsiteY90" fmla="*/ 612084 h 2704120"/>
                <a:gd name="connsiteX91" fmla="*/ 8021782 w 8022465"/>
                <a:gd name="connsiteY91" fmla="*/ 695211 h 2704120"/>
                <a:gd name="connsiteX92" fmla="*/ 7980218 w 8022465"/>
                <a:gd name="connsiteY92" fmla="*/ 2704120 h 2704120"/>
                <a:gd name="connsiteX93" fmla="*/ 69273 w 8022465"/>
                <a:gd name="connsiteY93" fmla="*/ 2676411 h 2704120"/>
                <a:gd name="connsiteX94" fmla="*/ 0 w 8022465"/>
                <a:gd name="connsiteY94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717561 w 8022465"/>
                <a:gd name="connsiteY46" fmla="*/ 562644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308764 w 8022465"/>
                <a:gd name="connsiteY58" fmla="*/ 1789720 h 2704120"/>
                <a:gd name="connsiteX59" fmla="*/ 4281055 w 8022465"/>
                <a:gd name="connsiteY59" fmla="*/ 1831284 h 2704120"/>
                <a:gd name="connsiteX60" fmla="*/ 4336473 w 8022465"/>
                <a:gd name="connsiteY60" fmla="*/ 1942120 h 2704120"/>
                <a:gd name="connsiteX61" fmla="*/ 4364182 w 8022465"/>
                <a:gd name="connsiteY61" fmla="*/ 1983684 h 2704120"/>
                <a:gd name="connsiteX62" fmla="*/ 4461164 w 8022465"/>
                <a:gd name="connsiteY62" fmla="*/ 2025247 h 2704120"/>
                <a:gd name="connsiteX63" fmla="*/ 4627418 w 8022465"/>
                <a:gd name="connsiteY63" fmla="*/ 2052956 h 2704120"/>
                <a:gd name="connsiteX64" fmla="*/ 4987637 w 8022465"/>
                <a:gd name="connsiteY64" fmla="*/ 2039102 h 2704120"/>
                <a:gd name="connsiteX65" fmla="*/ 5112327 w 8022465"/>
                <a:gd name="connsiteY65" fmla="*/ 2025247 h 2704120"/>
                <a:gd name="connsiteX66" fmla="*/ 5347855 w 8022465"/>
                <a:gd name="connsiteY66" fmla="*/ 1997538 h 2704120"/>
                <a:gd name="connsiteX67" fmla="*/ 5403273 w 8022465"/>
                <a:gd name="connsiteY67" fmla="*/ 1983684 h 2704120"/>
                <a:gd name="connsiteX68" fmla="*/ 5541818 w 8022465"/>
                <a:gd name="connsiteY68" fmla="*/ 1955975 h 2704120"/>
                <a:gd name="connsiteX69" fmla="*/ 5708073 w 8022465"/>
                <a:gd name="connsiteY69" fmla="*/ 1872847 h 2704120"/>
                <a:gd name="connsiteX70" fmla="*/ 5805055 w 8022465"/>
                <a:gd name="connsiteY70" fmla="*/ 1789720 h 2704120"/>
                <a:gd name="connsiteX71" fmla="*/ 5902037 w 8022465"/>
                <a:gd name="connsiteY71" fmla="*/ 1678884 h 2704120"/>
                <a:gd name="connsiteX72" fmla="*/ 5999018 w 8022465"/>
                <a:gd name="connsiteY72" fmla="*/ 1526484 h 2704120"/>
                <a:gd name="connsiteX73" fmla="*/ 6096000 w 8022465"/>
                <a:gd name="connsiteY73" fmla="*/ 1277102 h 2704120"/>
                <a:gd name="connsiteX74" fmla="*/ 6137564 w 8022465"/>
                <a:gd name="connsiteY74" fmla="*/ 1096993 h 2704120"/>
                <a:gd name="connsiteX75" fmla="*/ 6179127 w 8022465"/>
                <a:gd name="connsiteY75" fmla="*/ 903029 h 2704120"/>
                <a:gd name="connsiteX76" fmla="*/ 6208625 w 8022465"/>
                <a:gd name="connsiteY76" fmla="*/ 661098 h 2704120"/>
                <a:gd name="connsiteX77" fmla="*/ 6289964 w 8022465"/>
                <a:gd name="connsiteY77" fmla="*/ 501247 h 2704120"/>
                <a:gd name="connsiteX78" fmla="*/ 6441462 w 8022465"/>
                <a:gd name="connsiteY78" fmla="*/ 477851 h 2704120"/>
                <a:gd name="connsiteX79" fmla="*/ 6608618 w 8022465"/>
                <a:gd name="connsiteY79" fmla="*/ 584375 h 2704120"/>
                <a:gd name="connsiteX80" fmla="*/ 6719455 w 8022465"/>
                <a:gd name="connsiteY80" fmla="*/ 695211 h 2704120"/>
                <a:gd name="connsiteX81" fmla="*/ 6816437 w 8022465"/>
                <a:gd name="connsiteY81" fmla="*/ 764484 h 2704120"/>
                <a:gd name="connsiteX82" fmla="*/ 7010400 w 8022465"/>
                <a:gd name="connsiteY82" fmla="*/ 889175 h 2704120"/>
                <a:gd name="connsiteX83" fmla="*/ 7069840 w 8022465"/>
                <a:gd name="connsiteY83" fmla="*/ 551567 h 2704120"/>
                <a:gd name="connsiteX84" fmla="*/ 7477448 w 8022465"/>
                <a:gd name="connsiteY84" fmla="*/ 72672 h 2704120"/>
                <a:gd name="connsiteX85" fmla="*/ 7758546 w 8022465"/>
                <a:gd name="connsiteY85" fmla="*/ 113320 h 2704120"/>
                <a:gd name="connsiteX86" fmla="*/ 7883237 w 8022465"/>
                <a:gd name="connsiteY86" fmla="*/ 154884 h 2704120"/>
                <a:gd name="connsiteX87" fmla="*/ 7924800 w 8022465"/>
                <a:gd name="connsiteY87" fmla="*/ 168738 h 2704120"/>
                <a:gd name="connsiteX88" fmla="*/ 7966364 w 8022465"/>
                <a:gd name="connsiteY88" fmla="*/ 196447 h 2704120"/>
                <a:gd name="connsiteX89" fmla="*/ 7994073 w 8022465"/>
                <a:gd name="connsiteY89" fmla="*/ 321138 h 2704120"/>
                <a:gd name="connsiteX90" fmla="*/ 8021782 w 8022465"/>
                <a:gd name="connsiteY90" fmla="*/ 612084 h 2704120"/>
                <a:gd name="connsiteX91" fmla="*/ 8021782 w 8022465"/>
                <a:gd name="connsiteY91" fmla="*/ 695211 h 2704120"/>
                <a:gd name="connsiteX92" fmla="*/ 7980218 w 8022465"/>
                <a:gd name="connsiteY92" fmla="*/ 2704120 h 2704120"/>
                <a:gd name="connsiteX93" fmla="*/ 69273 w 8022465"/>
                <a:gd name="connsiteY93" fmla="*/ 2676411 h 2704120"/>
                <a:gd name="connsiteX94" fmla="*/ 0 w 8022465"/>
                <a:gd name="connsiteY94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717561 w 8022465"/>
                <a:gd name="connsiteY46" fmla="*/ 562644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281055 w 8022465"/>
                <a:gd name="connsiteY58" fmla="*/ 1831284 h 2704120"/>
                <a:gd name="connsiteX59" fmla="*/ 4336473 w 8022465"/>
                <a:gd name="connsiteY59" fmla="*/ 1942120 h 2704120"/>
                <a:gd name="connsiteX60" fmla="*/ 4364182 w 8022465"/>
                <a:gd name="connsiteY60" fmla="*/ 1983684 h 2704120"/>
                <a:gd name="connsiteX61" fmla="*/ 4461164 w 8022465"/>
                <a:gd name="connsiteY61" fmla="*/ 2025247 h 2704120"/>
                <a:gd name="connsiteX62" fmla="*/ 4627418 w 8022465"/>
                <a:gd name="connsiteY62" fmla="*/ 2052956 h 2704120"/>
                <a:gd name="connsiteX63" fmla="*/ 4987637 w 8022465"/>
                <a:gd name="connsiteY63" fmla="*/ 2039102 h 2704120"/>
                <a:gd name="connsiteX64" fmla="*/ 5112327 w 8022465"/>
                <a:gd name="connsiteY64" fmla="*/ 2025247 h 2704120"/>
                <a:gd name="connsiteX65" fmla="*/ 5347855 w 8022465"/>
                <a:gd name="connsiteY65" fmla="*/ 1997538 h 2704120"/>
                <a:gd name="connsiteX66" fmla="*/ 5403273 w 8022465"/>
                <a:gd name="connsiteY66" fmla="*/ 1983684 h 2704120"/>
                <a:gd name="connsiteX67" fmla="*/ 5541818 w 8022465"/>
                <a:gd name="connsiteY67" fmla="*/ 1955975 h 2704120"/>
                <a:gd name="connsiteX68" fmla="*/ 5708073 w 8022465"/>
                <a:gd name="connsiteY68" fmla="*/ 1872847 h 2704120"/>
                <a:gd name="connsiteX69" fmla="*/ 5805055 w 8022465"/>
                <a:gd name="connsiteY69" fmla="*/ 1789720 h 2704120"/>
                <a:gd name="connsiteX70" fmla="*/ 5902037 w 8022465"/>
                <a:gd name="connsiteY70" fmla="*/ 1678884 h 2704120"/>
                <a:gd name="connsiteX71" fmla="*/ 5999018 w 8022465"/>
                <a:gd name="connsiteY71" fmla="*/ 1526484 h 2704120"/>
                <a:gd name="connsiteX72" fmla="*/ 6096000 w 8022465"/>
                <a:gd name="connsiteY72" fmla="*/ 1277102 h 2704120"/>
                <a:gd name="connsiteX73" fmla="*/ 6137564 w 8022465"/>
                <a:gd name="connsiteY73" fmla="*/ 1096993 h 2704120"/>
                <a:gd name="connsiteX74" fmla="*/ 6179127 w 8022465"/>
                <a:gd name="connsiteY74" fmla="*/ 903029 h 2704120"/>
                <a:gd name="connsiteX75" fmla="*/ 6208625 w 8022465"/>
                <a:gd name="connsiteY75" fmla="*/ 661098 h 2704120"/>
                <a:gd name="connsiteX76" fmla="*/ 6289964 w 8022465"/>
                <a:gd name="connsiteY76" fmla="*/ 501247 h 2704120"/>
                <a:gd name="connsiteX77" fmla="*/ 6441462 w 8022465"/>
                <a:gd name="connsiteY77" fmla="*/ 477851 h 2704120"/>
                <a:gd name="connsiteX78" fmla="*/ 6608618 w 8022465"/>
                <a:gd name="connsiteY78" fmla="*/ 584375 h 2704120"/>
                <a:gd name="connsiteX79" fmla="*/ 6719455 w 8022465"/>
                <a:gd name="connsiteY79" fmla="*/ 695211 h 2704120"/>
                <a:gd name="connsiteX80" fmla="*/ 6816437 w 8022465"/>
                <a:gd name="connsiteY80" fmla="*/ 764484 h 2704120"/>
                <a:gd name="connsiteX81" fmla="*/ 7010400 w 8022465"/>
                <a:gd name="connsiteY81" fmla="*/ 889175 h 2704120"/>
                <a:gd name="connsiteX82" fmla="*/ 7069840 w 8022465"/>
                <a:gd name="connsiteY82" fmla="*/ 551567 h 2704120"/>
                <a:gd name="connsiteX83" fmla="*/ 7477448 w 8022465"/>
                <a:gd name="connsiteY83" fmla="*/ 72672 h 2704120"/>
                <a:gd name="connsiteX84" fmla="*/ 7758546 w 8022465"/>
                <a:gd name="connsiteY84" fmla="*/ 113320 h 2704120"/>
                <a:gd name="connsiteX85" fmla="*/ 7883237 w 8022465"/>
                <a:gd name="connsiteY85" fmla="*/ 154884 h 2704120"/>
                <a:gd name="connsiteX86" fmla="*/ 7924800 w 8022465"/>
                <a:gd name="connsiteY86" fmla="*/ 168738 h 2704120"/>
                <a:gd name="connsiteX87" fmla="*/ 7966364 w 8022465"/>
                <a:gd name="connsiteY87" fmla="*/ 196447 h 2704120"/>
                <a:gd name="connsiteX88" fmla="*/ 7994073 w 8022465"/>
                <a:gd name="connsiteY88" fmla="*/ 321138 h 2704120"/>
                <a:gd name="connsiteX89" fmla="*/ 8021782 w 8022465"/>
                <a:gd name="connsiteY89" fmla="*/ 612084 h 2704120"/>
                <a:gd name="connsiteX90" fmla="*/ 8021782 w 8022465"/>
                <a:gd name="connsiteY90" fmla="*/ 695211 h 2704120"/>
                <a:gd name="connsiteX91" fmla="*/ 7980218 w 8022465"/>
                <a:gd name="connsiteY91" fmla="*/ 2704120 h 2704120"/>
                <a:gd name="connsiteX92" fmla="*/ 69273 w 8022465"/>
                <a:gd name="connsiteY92" fmla="*/ 2676411 h 2704120"/>
                <a:gd name="connsiteX93" fmla="*/ 0 w 8022465"/>
                <a:gd name="connsiteY93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717561 w 8022465"/>
                <a:gd name="connsiteY46" fmla="*/ 562644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281055 w 8022465"/>
                <a:gd name="connsiteY58" fmla="*/ 1831284 h 2704120"/>
                <a:gd name="connsiteX59" fmla="*/ 4336473 w 8022465"/>
                <a:gd name="connsiteY59" fmla="*/ 1942120 h 2704120"/>
                <a:gd name="connsiteX60" fmla="*/ 4461164 w 8022465"/>
                <a:gd name="connsiteY60" fmla="*/ 2025247 h 2704120"/>
                <a:gd name="connsiteX61" fmla="*/ 4627418 w 8022465"/>
                <a:gd name="connsiteY61" fmla="*/ 2052956 h 2704120"/>
                <a:gd name="connsiteX62" fmla="*/ 4987637 w 8022465"/>
                <a:gd name="connsiteY62" fmla="*/ 2039102 h 2704120"/>
                <a:gd name="connsiteX63" fmla="*/ 5112327 w 8022465"/>
                <a:gd name="connsiteY63" fmla="*/ 2025247 h 2704120"/>
                <a:gd name="connsiteX64" fmla="*/ 5347855 w 8022465"/>
                <a:gd name="connsiteY64" fmla="*/ 1997538 h 2704120"/>
                <a:gd name="connsiteX65" fmla="*/ 5403273 w 8022465"/>
                <a:gd name="connsiteY65" fmla="*/ 1983684 h 2704120"/>
                <a:gd name="connsiteX66" fmla="*/ 5541818 w 8022465"/>
                <a:gd name="connsiteY66" fmla="*/ 1955975 h 2704120"/>
                <a:gd name="connsiteX67" fmla="*/ 5708073 w 8022465"/>
                <a:gd name="connsiteY67" fmla="*/ 1872847 h 2704120"/>
                <a:gd name="connsiteX68" fmla="*/ 5805055 w 8022465"/>
                <a:gd name="connsiteY68" fmla="*/ 1789720 h 2704120"/>
                <a:gd name="connsiteX69" fmla="*/ 5902037 w 8022465"/>
                <a:gd name="connsiteY69" fmla="*/ 1678884 h 2704120"/>
                <a:gd name="connsiteX70" fmla="*/ 5999018 w 8022465"/>
                <a:gd name="connsiteY70" fmla="*/ 1526484 h 2704120"/>
                <a:gd name="connsiteX71" fmla="*/ 6096000 w 8022465"/>
                <a:gd name="connsiteY71" fmla="*/ 1277102 h 2704120"/>
                <a:gd name="connsiteX72" fmla="*/ 6137564 w 8022465"/>
                <a:gd name="connsiteY72" fmla="*/ 1096993 h 2704120"/>
                <a:gd name="connsiteX73" fmla="*/ 6179127 w 8022465"/>
                <a:gd name="connsiteY73" fmla="*/ 903029 h 2704120"/>
                <a:gd name="connsiteX74" fmla="*/ 6208625 w 8022465"/>
                <a:gd name="connsiteY74" fmla="*/ 661098 h 2704120"/>
                <a:gd name="connsiteX75" fmla="*/ 6289964 w 8022465"/>
                <a:gd name="connsiteY75" fmla="*/ 501247 h 2704120"/>
                <a:gd name="connsiteX76" fmla="*/ 6441462 w 8022465"/>
                <a:gd name="connsiteY76" fmla="*/ 477851 h 2704120"/>
                <a:gd name="connsiteX77" fmla="*/ 6608618 w 8022465"/>
                <a:gd name="connsiteY77" fmla="*/ 584375 h 2704120"/>
                <a:gd name="connsiteX78" fmla="*/ 6719455 w 8022465"/>
                <a:gd name="connsiteY78" fmla="*/ 695211 h 2704120"/>
                <a:gd name="connsiteX79" fmla="*/ 6816437 w 8022465"/>
                <a:gd name="connsiteY79" fmla="*/ 764484 h 2704120"/>
                <a:gd name="connsiteX80" fmla="*/ 7010400 w 8022465"/>
                <a:gd name="connsiteY80" fmla="*/ 889175 h 2704120"/>
                <a:gd name="connsiteX81" fmla="*/ 7069840 w 8022465"/>
                <a:gd name="connsiteY81" fmla="*/ 551567 h 2704120"/>
                <a:gd name="connsiteX82" fmla="*/ 7477448 w 8022465"/>
                <a:gd name="connsiteY82" fmla="*/ 72672 h 2704120"/>
                <a:gd name="connsiteX83" fmla="*/ 7758546 w 8022465"/>
                <a:gd name="connsiteY83" fmla="*/ 113320 h 2704120"/>
                <a:gd name="connsiteX84" fmla="*/ 7883237 w 8022465"/>
                <a:gd name="connsiteY84" fmla="*/ 154884 h 2704120"/>
                <a:gd name="connsiteX85" fmla="*/ 7924800 w 8022465"/>
                <a:gd name="connsiteY85" fmla="*/ 168738 h 2704120"/>
                <a:gd name="connsiteX86" fmla="*/ 7966364 w 8022465"/>
                <a:gd name="connsiteY86" fmla="*/ 196447 h 2704120"/>
                <a:gd name="connsiteX87" fmla="*/ 7994073 w 8022465"/>
                <a:gd name="connsiteY87" fmla="*/ 321138 h 2704120"/>
                <a:gd name="connsiteX88" fmla="*/ 8021782 w 8022465"/>
                <a:gd name="connsiteY88" fmla="*/ 612084 h 2704120"/>
                <a:gd name="connsiteX89" fmla="*/ 8021782 w 8022465"/>
                <a:gd name="connsiteY89" fmla="*/ 695211 h 2704120"/>
                <a:gd name="connsiteX90" fmla="*/ 7980218 w 8022465"/>
                <a:gd name="connsiteY90" fmla="*/ 2704120 h 2704120"/>
                <a:gd name="connsiteX91" fmla="*/ 69273 w 8022465"/>
                <a:gd name="connsiteY91" fmla="*/ 2676411 h 2704120"/>
                <a:gd name="connsiteX92" fmla="*/ 0 w 8022465"/>
                <a:gd name="connsiteY92" fmla="*/ 515102 h 2704120"/>
                <a:gd name="connsiteX0" fmla="*/ 0 w 8022465"/>
                <a:gd name="connsiteY0" fmla="*/ 515102 h 2704120"/>
                <a:gd name="connsiteX1" fmla="*/ 0 w 8022465"/>
                <a:gd name="connsiteY1" fmla="*/ 515102 h 2704120"/>
                <a:gd name="connsiteX2" fmla="*/ 159099 w 8022465"/>
                <a:gd name="connsiteY2" fmla="*/ 443346 h 2704120"/>
                <a:gd name="connsiteX3" fmla="*/ 332509 w 8022465"/>
                <a:gd name="connsiteY3" fmla="*/ 334993 h 2704120"/>
                <a:gd name="connsiteX4" fmla="*/ 454524 w 8022465"/>
                <a:gd name="connsiteY4" fmla="*/ 254348 h 2704120"/>
                <a:gd name="connsiteX5" fmla="*/ 554182 w 8022465"/>
                <a:gd name="connsiteY5" fmla="*/ 196447 h 2704120"/>
                <a:gd name="connsiteX6" fmla="*/ 692727 w 8022465"/>
                <a:gd name="connsiteY6" fmla="*/ 141029 h 2704120"/>
                <a:gd name="connsiteX7" fmla="*/ 844670 w 8022465"/>
                <a:gd name="connsiteY7" fmla="*/ 92670 h 2704120"/>
                <a:gd name="connsiteX8" fmla="*/ 1013156 w 8022465"/>
                <a:gd name="connsiteY8" fmla="*/ 47707 h 2704120"/>
                <a:gd name="connsiteX9" fmla="*/ 1287543 w 8022465"/>
                <a:gd name="connsiteY9" fmla="*/ 12286 h 2704120"/>
                <a:gd name="connsiteX10" fmla="*/ 1642423 w 8022465"/>
                <a:gd name="connsiteY10" fmla="*/ 0 h 2704120"/>
                <a:gd name="connsiteX11" fmla="*/ 1863236 w 8022465"/>
                <a:gd name="connsiteY11" fmla="*/ 9541 h 2704120"/>
                <a:gd name="connsiteX12" fmla="*/ 2105004 w 8022465"/>
                <a:gd name="connsiteY12" fmla="*/ 40649 h 2704120"/>
                <a:gd name="connsiteX13" fmla="*/ 2299855 w 8022465"/>
                <a:gd name="connsiteY13" fmla="*/ 85611 h 2704120"/>
                <a:gd name="connsiteX14" fmla="*/ 2382982 w 8022465"/>
                <a:gd name="connsiteY14" fmla="*/ 127175 h 2704120"/>
                <a:gd name="connsiteX15" fmla="*/ 2493818 w 8022465"/>
                <a:gd name="connsiteY15" fmla="*/ 238011 h 2704120"/>
                <a:gd name="connsiteX16" fmla="*/ 2527782 w 8022465"/>
                <a:gd name="connsiteY16" fmla="*/ 384922 h 2704120"/>
                <a:gd name="connsiteX17" fmla="*/ 2493818 w 8022465"/>
                <a:gd name="connsiteY17" fmla="*/ 542811 h 2704120"/>
                <a:gd name="connsiteX18" fmla="*/ 2401745 w 8022465"/>
                <a:gd name="connsiteY18" fmla="*/ 711810 h 2704120"/>
                <a:gd name="connsiteX19" fmla="*/ 2244437 w 8022465"/>
                <a:gd name="connsiteY19" fmla="*/ 833756 h 2704120"/>
                <a:gd name="connsiteX20" fmla="*/ 2136736 w 8022465"/>
                <a:gd name="connsiteY20" fmla="*/ 1038176 h 2704120"/>
                <a:gd name="connsiteX21" fmla="*/ 2214065 w 8022465"/>
                <a:gd name="connsiteY21" fmla="*/ 1221423 h 2704120"/>
                <a:gd name="connsiteX22" fmla="*/ 2508116 w 8022465"/>
                <a:gd name="connsiteY22" fmla="*/ 1280240 h 2704120"/>
                <a:gd name="connsiteX23" fmla="*/ 2816022 w 8022465"/>
                <a:gd name="connsiteY23" fmla="*/ 1144046 h 2704120"/>
                <a:gd name="connsiteX24" fmla="*/ 3151195 w 8022465"/>
                <a:gd name="connsiteY24" fmla="*/ 1055298 h 2704120"/>
                <a:gd name="connsiteX25" fmla="*/ 3540108 w 8022465"/>
                <a:gd name="connsiteY25" fmla="*/ 1110455 h 2704120"/>
                <a:gd name="connsiteX26" fmla="*/ 3906109 w 8022465"/>
                <a:gd name="connsiteY26" fmla="*/ 1257757 h 2704120"/>
                <a:gd name="connsiteX27" fmla="*/ 4074582 w 8022465"/>
                <a:gd name="connsiteY27" fmla="*/ 1142869 h 2704120"/>
                <a:gd name="connsiteX28" fmla="*/ 4059382 w 8022465"/>
                <a:gd name="connsiteY28" fmla="*/ 1027720 h 2704120"/>
                <a:gd name="connsiteX29" fmla="*/ 3995476 w 8022465"/>
                <a:gd name="connsiteY29" fmla="*/ 943023 h 2704120"/>
                <a:gd name="connsiteX30" fmla="*/ 3893127 w 8022465"/>
                <a:gd name="connsiteY30" fmla="*/ 861465 h 2704120"/>
                <a:gd name="connsiteX31" fmla="*/ 3810000 w 8022465"/>
                <a:gd name="connsiteY31" fmla="*/ 806047 h 2704120"/>
                <a:gd name="connsiteX32" fmla="*/ 3754582 w 8022465"/>
                <a:gd name="connsiteY32" fmla="*/ 778338 h 2704120"/>
                <a:gd name="connsiteX33" fmla="*/ 3616037 w 8022465"/>
                <a:gd name="connsiteY33" fmla="*/ 709065 h 2704120"/>
                <a:gd name="connsiteX34" fmla="*/ 3532909 w 8022465"/>
                <a:gd name="connsiteY34" fmla="*/ 598229 h 2704120"/>
                <a:gd name="connsiteX35" fmla="*/ 3491346 w 8022465"/>
                <a:gd name="connsiteY35" fmla="*/ 515102 h 2704120"/>
                <a:gd name="connsiteX36" fmla="*/ 3532909 w 8022465"/>
                <a:gd name="connsiteY36" fmla="*/ 334993 h 2704120"/>
                <a:gd name="connsiteX37" fmla="*/ 3616037 w 8022465"/>
                <a:gd name="connsiteY37" fmla="*/ 251865 h 2704120"/>
                <a:gd name="connsiteX38" fmla="*/ 3754582 w 8022465"/>
                <a:gd name="connsiteY38" fmla="*/ 210302 h 2704120"/>
                <a:gd name="connsiteX39" fmla="*/ 4003964 w 8022465"/>
                <a:gd name="connsiteY39" fmla="*/ 224156 h 2704120"/>
                <a:gd name="connsiteX40" fmla="*/ 4128655 w 8022465"/>
                <a:gd name="connsiteY40" fmla="*/ 251865 h 2704120"/>
                <a:gd name="connsiteX41" fmla="*/ 4211782 w 8022465"/>
                <a:gd name="connsiteY41" fmla="*/ 279575 h 2704120"/>
                <a:gd name="connsiteX42" fmla="*/ 4294909 w 8022465"/>
                <a:gd name="connsiteY42" fmla="*/ 293429 h 2704120"/>
                <a:gd name="connsiteX43" fmla="*/ 4391891 w 8022465"/>
                <a:gd name="connsiteY43" fmla="*/ 321138 h 2704120"/>
                <a:gd name="connsiteX44" fmla="*/ 4447309 w 8022465"/>
                <a:gd name="connsiteY44" fmla="*/ 334993 h 2704120"/>
                <a:gd name="connsiteX45" fmla="*/ 4572000 w 8022465"/>
                <a:gd name="connsiteY45" fmla="*/ 404265 h 2704120"/>
                <a:gd name="connsiteX46" fmla="*/ 4717561 w 8022465"/>
                <a:gd name="connsiteY46" fmla="*/ 562644 h 2704120"/>
                <a:gd name="connsiteX47" fmla="*/ 4948292 w 8022465"/>
                <a:gd name="connsiteY47" fmla="*/ 622540 h 2704120"/>
                <a:gd name="connsiteX48" fmla="*/ 4835237 w 8022465"/>
                <a:gd name="connsiteY48" fmla="*/ 1041575 h 2704120"/>
                <a:gd name="connsiteX49" fmla="*/ 4779818 w 8022465"/>
                <a:gd name="connsiteY49" fmla="*/ 1235538 h 2704120"/>
                <a:gd name="connsiteX50" fmla="*/ 4765964 w 8022465"/>
                <a:gd name="connsiteY50" fmla="*/ 1277102 h 2704120"/>
                <a:gd name="connsiteX51" fmla="*/ 4710546 w 8022465"/>
                <a:gd name="connsiteY51" fmla="*/ 1360229 h 2704120"/>
                <a:gd name="connsiteX52" fmla="*/ 4682837 w 8022465"/>
                <a:gd name="connsiteY52" fmla="*/ 1401793 h 2704120"/>
                <a:gd name="connsiteX53" fmla="*/ 4613564 w 8022465"/>
                <a:gd name="connsiteY53" fmla="*/ 1457211 h 2704120"/>
                <a:gd name="connsiteX54" fmla="*/ 4516582 w 8022465"/>
                <a:gd name="connsiteY54" fmla="*/ 1526484 h 2704120"/>
                <a:gd name="connsiteX55" fmla="*/ 4433455 w 8022465"/>
                <a:gd name="connsiteY55" fmla="*/ 1609611 h 2704120"/>
                <a:gd name="connsiteX56" fmla="*/ 4378037 w 8022465"/>
                <a:gd name="connsiteY56" fmla="*/ 1665029 h 2704120"/>
                <a:gd name="connsiteX57" fmla="*/ 4322618 w 8022465"/>
                <a:gd name="connsiteY57" fmla="*/ 1748156 h 2704120"/>
                <a:gd name="connsiteX58" fmla="*/ 4281055 w 8022465"/>
                <a:gd name="connsiteY58" fmla="*/ 1831284 h 2704120"/>
                <a:gd name="connsiteX59" fmla="*/ 4336473 w 8022465"/>
                <a:gd name="connsiteY59" fmla="*/ 1942120 h 2704120"/>
                <a:gd name="connsiteX60" fmla="*/ 4461164 w 8022465"/>
                <a:gd name="connsiteY60" fmla="*/ 2025247 h 2704120"/>
                <a:gd name="connsiteX61" fmla="*/ 4627418 w 8022465"/>
                <a:gd name="connsiteY61" fmla="*/ 2052956 h 2704120"/>
                <a:gd name="connsiteX62" fmla="*/ 4987637 w 8022465"/>
                <a:gd name="connsiteY62" fmla="*/ 2039102 h 2704120"/>
                <a:gd name="connsiteX63" fmla="*/ 5112327 w 8022465"/>
                <a:gd name="connsiteY63" fmla="*/ 2025247 h 2704120"/>
                <a:gd name="connsiteX64" fmla="*/ 5347855 w 8022465"/>
                <a:gd name="connsiteY64" fmla="*/ 1997538 h 2704120"/>
                <a:gd name="connsiteX65" fmla="*/ 5403273 w 8022465"/>
                <a:gd name="connsiteY65" fmla="*/ 1983684 h 2704120"/>
                <a:gd name="connsiteX66" fmla="*/ 5541818 w 8022465"/>
                <a:gd name="connsiteY66" fmla="*/ 1955975 h 2704120"/>
                <a:gd name="connsiteX67" fmla="*/ 5708073 w 8022465"/>
                <a:gd name="connsiteY67" fmla="*/ 1872847 h 2704120"/>
                <a:gd name="connsiteX68" fmla="*/ 5805055 w 8022465"/>
                <a:gd name="connsiteY68" fmla="*/ 1789720 h 2704120"/>
                <a:gd name="connsiteX69" fmla="*/ 5902037 w 8022465"/>
                <a:gd name="connsiteY69" fmla="*/ 1678884 h 2704120"/>
                <a:gd name="connsiteX70" fmla="*/ 5999018 w 8022465"/>
                <a:gd name="connsiteY70" fmla="*/ 1526484 h 2704120"/>
                <a:gd name="connsiteX71" fmla="*/ 6096000 w 8022465"/>
                <a:gd name="connsiteY71" fmla="*/ 1277102 h 2704120"/>
                <a:gd name="connsiteX72" fmla="*/ 6137564 w 8022465"/>
                <a:gd name="connsiteY72" fmla="*/ 1096993 h 2704120"/>
                <a:gd name="connsiteX73" fmla="*/ 6179127 w 8022465"/>
                <a:gd name="connsiteY73" fmla="*/ 903029 h 2704120"/>
                <a:gd name="connsiteX74" fmla="*/ 6208625 w 8022465"/>
                <a:gd name="connsiteY74" fmla="*/ 661098 h 2704120"/>
                <a:gd name="connsiteX75" fmla="*/ 6289964 w 8022465"/>
                <a:gd name="connsiteY75" fmla="*/ 501247 h 2704120"/>
                <a:gd name="connsiteX76" fmla="*/ 6441462 w 8022465"/>
                <a:gd name="connsiteY76" fmla="*/ 477851 h 2704120"/>
                <a:gd name="connsiteX77" fmla="*/ 6608618 w 8022465"/>
                <a:gd name="connsiteY77" fmla="*/ 584375 h 2704120"/>
                <a:gd name="connsiteX78" fmla="*/ 6719455 w 8022465"/>
                <a:gd name="connsiteY78" fmla="*/ 695211 h 2704120"/>
                <a:gd name="connsiteX79" fmla="*/ 6816437 w 8022465"/>
                <a:gd name="connsiteY79" fmla="*/ 764484 h 2704120"/>
                <a:gd name="connsiteX80" fmla="*/ 7010400 w 8022465"/>
                <a:gd name="connsiteY80" fmla="*/ 889175 h 2704120"/>
                <a:gd name="connsiteX81" fmla="*/ 7069840 w 8022465"/>
                <a:gd name="connsiteY81" fmla="*/ 551567 h 2704120"/>
                <a:gd name="connsiteX82" fmla="*/ 7477448 w 8022465"/>
                <a:gd name="connsiteY82" fmla="*/ 72672 h 2704120"/>
                <a:gd name="connsiteX83" fmla="*/ 7758546 w 8022465"/>
                <a:gd name="connsiteY83" fmla="*/ 113320 h 2704120"/>
                <a:gd name="connsiteX84" fmla="*/ 7883237 w 8022465"/>
                <a:gd name="connsiteY84" fmla="*/ 154884 h 2704120"/>
                <a:gd name="connsiteX85" fmla="*/ 7924800 w 8022465"/>
                <a:gd name="connsiteY85" fmla="*/ 168738 h 2704120"/>
                <a:gd name="connsiteX86" fmla="*/ 7966364 w 8022465"/>
                <a:gd name="connsiteY86" fmla="*/ 196447 h 2704120"/>
                <a:gd name="connsiteX87" fmla="*/ 7994073 w 8022465"/>
                <a:gd name="connsiteY87" fmla="*/ 321138 h 2704120"/>
                <a:gd name="connsiteX88" fmla="*/ 8021782 w 8022465"/>
                <a:gd name="connsiteY88" fmla="*/ 612084 h 2704120"/>
                <a:gd name="connsiteX89" fmla="*/ 8021782 w 8022465"/>
                <a:gd name="connsiteY89" fmla="*/ 695211 h 2704120"/>
                <a:gd name="connsiteX90" fmla="*/ 7980218 w 8022465"/>
                <a:gd name="connsiteY90" fmla="*/ 2704120 h 2704120"/>
                <a:gd name="connsiteX91" fmla="*/ 5326 w 8022465"/>
                <a:gd name="connsiteY91" fmla="*/ 2687841 h 2704120"/>
                <a:gd name="connsiteX92" fmla="*/ 0 w 8022465"/>
                <a:gd name="connsiteY92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758546 w 8022849"/>
                <a:gd name="connsiteY83" fmla="*/ 113320 h 2704120"/>
                <a:gd name="connsiteX84" fmla="*/ 7883237 w 8022849"/>
                <a:gd name="connsiteY84" fmla="*/ 154884 h 2704120"/>
                <a:gd name="connsiteX85" fmla="*/ 7924800 w 8022849"/>
                <a:gd name="connsiteY85" fmla="*/ 168738 h 2704120"/>
                <a:gd name="connsiteX86" fmla="*/ 7966364 w 8022849"/>
                <a:gd name="connsiteY86" fmla="*/ 196447 h 2704120"/>
                <a:gd name="connsiteX87" fmla="*/ 7994073 w 8022849"/>
                <a:gd name="connsiteY87" fmla="*/ 321138 h 2704120"/>
                <a:gd name="connsiteX88" fmla="*/ 8021782 w 8022849"/>
                <a:gd name="connsiteY88" fmla="*/ 612084 h 2704120"/>
                <a:gd name="connsiteX89" fmla="*/ 8021782 w 8022849"/>
                <a:gd name="connsiteY89" fmla="*/ 695211 h 2704120"/>
                <a:gd name="connsiteX90" fmla="*/ 8022849 w 8022849"/>
                <a:gd name="connsiteY90" fmla="*/ 2704120 h 2704120"/>
                <a:gd name="connsiteX91" fmla="*/ 5326 w 8022849"/>
                <a:gd name="connsiteY91" fmla="*/ 2687841 h 2704120"/>
                <a:gd name="connsiteX92" fmla="*/ 0 w 8022849"/>
                <a:gd name="connsiteY92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758546 w 8022849"/>
                <a:gd name="connsiteY83" fmla="*/ 113320 h 2704120"/>
                <a:gd name="connsiteX84" fmla="*/ 7883237 w 8022849"/>
                <a:gd name="connsiteY84" fmla="*/ 154884 h 2704120"/>
                <a:gd name="connsiteX85" fmla="*/ 7924800 w 8022849"/>
                <a:gd name="connsiteY85" fmla="*/ 168738 h 2704120"/>
                <a:gd name="connsiteX86" fmla="*/ 7966364 w 8022849"/>
                <a:gd name="connsiteY86" fmla="*/ 196447 h 2704120"/>
                <a:gd name="connsiteX87" fmla="*/ 7994073 w 8022849"/>
                <a:gd name="connsiteY87" fmla="*/ 321138 h 2704120"/>
                <a:gd name="connsiteX88" fmla="*/ 8021782 w 8022849"/>
                <a:gd name="connsiteY88" fmla="*/ 695211 h 2704120"/>
                <a:gd name="connsiteX89" fmla="*/ 8022849 w 8022849"/>
                <a:gd name="connsiteY89" fmla="*/ 2704120 h 2704120"/>
                <a:gd name="connsiteX90" fmla="*/ 5326 w 8022849"/>
                <a:gd name="connsiteY90" fmla="*/ 2687841 h 2704120"/>
                <a:gd name="connsiteX91" fmla="*/ 0 w 8022849"/>
                <a:gd name="connsiteY91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758546 w 8022849"/>
                <a:gd name="connsiteY83" fmla="*/ 113320 h 2704120"/>
                <a:gd name="connsiteX84" fmla="*/ 7883237 w 8022849"/>
                <a:gd name="connsiteY84" fmla="*/ 154884 h 2704120"/>
                <a:gd name="connsiteX85" fmla="*/ 7924800 w 8022849"/>
                <a:gd name="connsiteY85" fmla="*/ 168738 h 2704120"/>
                <a:gd name="connsiteX86" fmla="*/ 7966364 w 8022849"/>
                <a:gd name="connsiteY86" fmla="*/ 196447 h 2704120"/>
                <a:gd name="connsiteX87" fmla="*/ 8021782 w 8022849"/>
                <a:gd name="connsiteY87" fmla="*/ 695211 h 2704120"/>
                <a:gd name="connsiteX88" fmla="*/ 8022849 w 8022849"/>
                <a:gd name="connsiteY88" fmla="*/ 2704120 h 2704120"/>
                <a:gd name="connsiteX89" fmla="*/ 5326 w 8022849"/>
                <a:gd name="connsiteY89" fmla="*/ 2687841 h 2704120"/>
                <a:gd name="connsiteX90" fmla="*/ 0 w 8022849"/>
                <a:gd name="connsiteY90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758546 w 8022849"/>
                <a:gd name="connsiteY83" fmla="*/ 113320 h 2704120"/>
                <a:gd name="connsiteX84" fmla="*/ 7883237 w 8022849"/>
                <a:gd name="connsiteY84" fmla="*/ 154884 h 2704120"/>
                <a:gd name="connsiteX85" fmla="*/ 7924800 w 8022849"/>
                <a:gd name="connsiteY85" fmla="*/ 168738 h 2704120"/>
                <a:gd name="connsiteX86" fmla="*/ 8012794 w 8022849"/>
                <a:gd name="connsiteY86" fmla="*/ 232661 h 2704120"/>
                <a:gd name="connsiteX87" fmla="*/ 8021782 w 8022849"/>
                <a:gd name="connsiteY87" fmla="*/ 695211 h 2704120"/>
                <a:gd name="connsiteX88" fmla="*/ 8022849 w 8022849"/>
                <a:gd name="connsiteY88" fmla="*/ 2704120 h 2704120"/>
                <a:gd name="connsiteX89" fmla="*/ 5326 w 8022849"/>
                <a:gd name="connsiteY89" fmla="*/ 2687841 h 2704120"/>
                <a:gd name="connsiteX90" fmla="*/ 0 w 8022849"/>
                <a:gd name="connsiteY90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758546 w 8022849"/>
                <a:gd name="connsiteY83" fmla="*/ 113320 h 2704120"/>
                <a:gd name="connsiteX84" fmla="*/ 7883237 w 8022849"/>
                <a:gd name="connsiteY84" fmla="*/ 154884 h 2704120"/>
                <a:gd name="connsiteX85" fmla="*/ 7924800 w 8022849"/>
                <a:gd name="connsiteY85" fmla="*/ 168738 h 2704120"/>
                <a:gd name="connsiteX86" fmla="*/ 8012794 w 8022849"/>
                <a:gd name="connsiteY86" fmla="*/ 232661 h 2704120"/>
                <a:gd name="connsiteX87" fmla="*/ 8021782 w 8022849"/>
                <a:gd name="connsiteY87" fmla="*/ 695211 h 2704120"/>
                <a:gd name="connsiteX88" fmla="*/ 8022849 w 8022849"/>
                <a:gd name="connsiteY88" fmla="*/ 2704120 h 2704120"/>
                <a:gd name="connsiteX89" fmla="*/ 5326 w 8022849"/>
                <a:gd name="connsiteY89" fmla="*/ 2687841 h 2704120"/>
                <a:gd name="connsiteX90" fmla="*/ 0 w 8022849"/>
                <a:gd name="connsiteY90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758546 w 8022849"/>
                <a:gd name="connsiteY83" fmla="*/ 113320 h 2704120"/>
                <a:gd name="connsiteX84" fmla="*/ 7849470 w 8022849"/>
                <a:gd name="connsiteY84" fmla="*/ 141304 h 2704120"/>
                <a:gd name="connsiteX85" fmla="*/ 7924800 w 8022849"/>
                <a:gd name="connsiteY85" fmla="*/ 168738 h 2704120"/>
                <a:gd name="connsiteX86" fmla="*/ 8012794 w 8022849"/>
                <a:gd name="connsiteY86" fmla="*/ 232661 h 2704120"/>
                <a:gd name="connsiteX87" fmla="*/ 8021782 w 8022849"/>
                <a:gd name="connsiteY87" fmla="*/ 695211 h 2704120"/>
                <a:gd name="connsiteX88" fmla="*/ 8022849 w 8022849"/>
                <a:gd name="connsiteY88" fmla="*/ 2704120 h 2704120"/>
                <a:gd name="connsiteX89" fmla="*/ 5326 w 8022849"/>
                <a:gd name="connsiteY89" fmla="*/ 2687841 h 2704120"/>
                <a:gd name="connsiteX90" fmla="*/ 0 w 8022849"/>
                <a:gd name="connsiteY90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849470 w 8022849"/>
                <a:gd name="connsiteY84" fmla="*/ 141304 h 2704120"/>
                <a:gd name="connsiteX85" fmla="*/ 7924800 w 8022849"/>
                <a:gd name="connsiteY85" fmla="*/ 168738 h 2704120"/>
                <a:gd name="connsiteX86" fmla="*/ 8012794 w 8022849"/>
                <a:gd name="connsiteY86" fmla="*/ 232661 h 2704120"/>
                <a:gd name="connsiteX87" fmla="*/ 8021782 w 8022849"/>
                <a:gd name="connsiteY87" fmla="*/ 695211 h 2704120"/>
                <a:gd name="connsiteX88" fmla="*/ 8022849 w 8022849"/>
                <a:gd name="connsiteY88" fmla="*/ 2704120 h 2704120"/>
                <a:gd name="connsiteX89" fmla="*/ 5326 w 8022849"/>
                <a:gd name="connsiteY89" fmla="*/ 2687841 h 2704120"/>
                <a:gd name="connsiteX90" fmla="*/ 0 w 8022849"/>
                <a:gd name="connsiteY90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845249 w 8022849"/>
                <a:gd name="connsiteY84" fmla="*/ 114144 h 2704120"/>
                <a:gd name="connsiteX85" fmla="*/ 7924800 w 8022849"/>
                <a:gd name="connsiteY85" fmla="*/ 168738 h 2704120"/>
                <a:gd name="connsiteX86" fmla="*/ 8012794 w 8022849"/>
                <a:gd name="connsiteY86" fmla="*/ 232661 h 2704120"/>
                <a:gd name="connsiteX87" fmla="*/ 8021782 w 8022849"/>
                <a:gd name="connsiteY87" fmla="*/ 695211 h 2704120"/>
                <a:gd name="connsiteX88" fmla="*/ 8022849 w 8022849"/>
                <a:gd name="connsiteY88" fmla="*/ 2704120 h 2704120"/>
                <a:gd name="connsiteX89" fmla="*/ 5326 w 8022849"/>
                <a:gd name="connsiteY89" fmla="*/ 2687841 h 2704120"/>
                <a:gd name="connsiteX90" fmla="*/ 0 w 8022849"/>
                <a:gd name="connsiteY90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845249 w 8022849"/>
                <a:gd name="connsiteY84" fmla="*/ 114144 h 2704120"/>
                <a:gd name="connsiteX85" fmla="*/ 7933242 w 8022849"/>
                <a:gd name="connsiteY85" fmla="*/ 159684 h 2704120"/>
                <a:gd name="connsiteX86" fmla="*/ 8012794 w 8022849"/>
                <a:gd name="connsiteY86" fmla="*/ 232661 h 2704120"/>
                <a:gd name="connsiteX87" fmla="*/ 8021782 w 8022849"/>
                <a:gd name="connsiteY87" fmla="*/ 695211 h 2704120"/>
                <a:gd name="connsiteX88" fmla="*/ 8022849 w 8022849"/>
                <a:gd name="connsiteY88" fmla="*/ 2704120 h 2704120"/>
                <a:gd name="connsiteX89" fmla="*/ 5326 w 8022849"/>
                <a:gd name="connsiteY89" fmla="*/ 2687841 h 2704120"/>
                <a:gd name="connsiteX90" fmla="*/ 0 w 8022849"/>
                <a:gd name="connsiteY90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933242 w 8022849"/>
                <a:gd name="connsiteY84" fmla="*/ 159684 h 2704120"/>
                <a:gd name="connsiteX85" fmla="*/ 8012794 w 8022849"/>
                <a:gd name="connsiteY85" fmla="*/ 232661 h 2704120"/>
                <a:gd name="connsiteX86" fmla="*/ 8021782 w 8022849"/>
                <a:gd name="connsiteY86" fmla="*/ 695211 h 2704120"/>
                <a:gd name="connsiteX87" fmla="*/ 8022849 w 8022849"/>
                <a:gd name="connsiteY87" fmla="*/ 2704120 h 2704120"/>
                <a:gd name="connsiteX88" fmla="*/ 5326 w 8022849"/>
                <a:gd name="connsiteY88" fmla="*/ 2687841 h 2704120"/>
                <a:gd name="connsiteX89" fmla="*/ 0 w 8022849"/>
                <a:gd name="connsiteY89" fmla="*/ 515102 h 2704120"/>
                <a:gd name="connsiteX0" fmla="*/ 0 w 8024305"/>
                <a:gd name="connsiteY0" fmla="*/ 515102 h 2704120"/>
                <a:gd name="connsiteX1" fmla="*/ 0 w 8024305"/>
                <a:gd name="connsiteY1" fmla="*/ 515102 h 2704120"/>
                <a:gd name="connsiteX2" fmla="*/ 159099 w 8024305"/>
                <a:gd name="connsiteY2" fmla="*/ 443346 h 2704120"/>
                <a:gd name="connsiteX3" fmla="*/ 332509 w 8024305"/>
                <a:gd name="connsiteY3" fmla="*/ 334993 h 2704120"/>
                <a:gd name="connsiteX4" fmla="*/ 454524 w 8024305"/>
                <a:gd name="connsiteY4" fmla="*/ 254348 h 2704120"/>
                <a:gd name="connsiteX5" fmla="*/ 554182 w 8024305"/>
                <a:gd name="connsiteY5" fmla="*/ 196447 h 2704120"/>
                <a:gd name="connsiteX6" fmla="*/ 692727 w 8024305"/>
                <a:gd name="connsiteY6" fmla="*/ 141029 h 2704120"/>
                <a:gd name="connsiteX7" fmla="*/ 844670 w 8024305"/>
                <a:gd name="connsiteY7" fmla="*/ 92670 h 2704120"/>
                <a:gd name="connsiteX8" fmla="*/ 1013156 w 8024305"/>
                <a:gd name="connsiteY8" fmla="*/ 47707 h 2704120"/>
                <a:gd name="connsiteX9" fmla="*/ 1287543 w 8024305"/>
                <a:gd name="connsiteY9" fmla="*/ 12286 h 2704120"/>
                <a:gd name="connsiteX10" fmla="*/ 1642423 w 8024305"/>
                <a:gd name="connsiteY10" fmla="*/ 0 h 2704120"/>
                <a:gd name="connsiteX11" fmla="*/ 1863236 w 8024305"/>
                <a:gd name="connsiteY11" fmla="*/ 9541 h 2704120"/>
                <a:gd name="connsiteX12" fmla="*/ 2105004 w 8024305"/>
                <a:gd name="connsiteY12" fmla="*/ 40649 h 2704120"/>
                <a:gd name="connsiteX13" fmla="*/ 2299855 w 8024305"/>
                <a:gd name="connsiteY13" fmla="*/ 85611 h 2704120"/>
                <a:gd name="connsiteX14" fmla="*/ 2382982 w 8024305"/>
                <a:gd name="connsiteY14" fmla="*/ 127175 h 2704120"/>
                <a:gd name="connsiteX15" fmla="*/ 2493818 w 8024305"/>
                <a:gd name="connsiteY15" fmla="*/ 238011 h 2704120"/>
                <a:gd name="connsiteX16" fmla="*/ 2527782 w 8024305"/>
                <a:gd name="connsiteY16" fmla="*/ 384922 h 2704120"/>
                <a:gd name="connsiteX17" fmla="*/ 2493818 w 8024305"/>
                <a:gd name="connsiteY17" fmla="*/ 542811 h 2704120"/>
                <a:gd name="connsiteX18" fmla="*/ 2401745 w 8024305"/>
                <a:gd name="connsiteY18" fmla="*/ 711810 h 2704120"/>
                <a:gd name="connsiteX19" fmla="*/ 2244437 w 8024305"/>
                <a:gd name="connsiteY19" fmla="*/ 833756 h 2704120"/>
                <a:gd name="connsiteX20" fmla="*/ 2136736 w 8024305"/>
                <a:gd name="connsiteY20" fmla="*/ 1038176 h 2704120"/>
                <a:gd name="connsiteX21" fmla="*/ 2214065 w 8024305"/>
                <a:gd name="connsiteY21" fmla="*/ 1221423 h 2704120"/>
                <a:gd name="connsiteX22" fmla="*/ 2508116 w 8024305"/>
                <a:gd name="connsiteY22" fmla="*/ 1280240 h 2704120"/>
                <a:gd name="connsiteX23" fmla="*/ 2816022 w 8024305"/>
                <a:gd name="connsiteY23" fmla="*/ 1144046 h 2704120"/>
                <a:gd name="connsiteX24" fmla="*/ 3151195 w 8024305"/>
                <a:gd name="connsiteY24" fmla="*/ 1055298 h 2704120"/>
                <a:gd name="connsiteX25" fmla="*/ 3540108 w 8024305"/>
                <a:gd name="connsiteY25" fmla="*/ 1110455 h 2704120"/>
                <a:gd name="connsiteX26" fmla="*/ 3906109 w 8024305"/>
                <a:gd name="connsiteY26" fmla="*/ 1257757 h 2704120"/>
                <a:gd name="connsiteX27" fmla="*/ 4074582 w 8024305"/>
                <a:gd name="connsiteY27" fmla="*/ 1142869 h 2704120"/>
                <a:gd name="connsiteX28" fmla="*/ 4059382 w 8024305"/>
                <a:gd name="connsiteY28" fmla="*/ 1027720 h 2704120"/>
                <a:gd name="connsiteX29" fmla="*/ 3995476 w 8024305"/>
                <a:gd name="connsiteY29" fmla="*/ 943023 h 2704120"/>
                <a:gd name="connsiteX30" fmla="*/ 3893127 w 8024305"/>
                <a:gd name="connsiteY30" fmla="*/ 861465 h 2704120"/>
                <a:gd name="connsiteX31" fmla="*/ 3810000 w 8024305"/>
                <a:gd name="connsiteY31" fmla="*/ 806047 h 2704120"/>
                <a:gd name="connsiteX32" fmla="*/ 3754582 w 8024305"/>
                <a:gd name="connsiteY32" fmla="*/ 778338 h 2704120"/>
                <a:gd name="connsiteX33" fmla="*/ 3616037 w 8024305"/>
                <a:gd name="connsiteY33" fmla="*/ 709065 h 2704120"/>
                <a:gd name="connsiteX34" fmla="*/ 3532909 w 8024305"/>
                <a:gd name="connsiteY34" fmla="*/ 598229 h 2704120"/>
                <a:gd name="connsiteX35" fmla="*/ 3491346 w 8024305"/>
                <a:gd name="connsiteY35" fmla="*/ 515102 h 2704120"/>
                <a:gd name="connsiteX36" fmla="*/ 3532909 w 8024305"/>
                <a:gd name="connsiteY36" fmla="*/ 334993 h 2704120"/>
                <a:gd name="connsiteX37" fmla="*/ 3616037 w 8024305"/>
                <a:gd name="connsiteY37" fmla="*/ 251865 h 2704120"/>
                <a:gd name="connsiteX38" fmla="*/ 3754582 w 8024305"/>
                <a:gd name="connsiteY38" fmla="*/ 210302 h 2704120"/>
                <a:gd name="connsiteX39" fmla="*/ 4003964 w 8024305"/>
                <a:gd name="connsiteY39" fmla="*/ 224156 h 2704120"/>
                <a:gd name="connsiteX40" fmla="*/ 4128655 w 8024305"/>
                <a:gd name="connsiteY40" fmla="*/ 251865 h 2704120"/>
                <a:gd name="connsiteX41" fmla="*/ 4211782 w 8024305"/>
                <a:gd name="connsiteY41" fmla="*/ 279575 h 2704120"/>
                <a:gd name="connsiteX42" fmla="*/ 4294909 w 8024305"/>
                <a:gd name="connsiteY42" fmla="*/ 293429 h 2704120"/>
                <a:gd name="connsiteX43" fmla="*/ 4391891 w 8024305"/>
                <a:gd name="connsiteY43" fmla="*/ 321138 h 2704120"/>
                <a:gd name="connsiteX44" fmla="*/ 4447309 w 8024305"/>
                <a:gd name="connsiteY44" fmla="*/ 334993 h 2704120"/>
                <a:gd name="connsiteX45" fmla="*/ 4572000 w 8024305"/>
                <a:gd name="connsiteY45" fmla="*/ 404265 h 2704120"/>
                <a:gd name="connsiteX46" fmla="*/ 4717561 w 8024305"/>
                <a:gd name="connsiteY46" fmla="*/ 562644 h 2704120"/>
                <a:gd name="connsiteX47" fmla="*/ 4948292 w 8024305"/>
                <a:gd name="connsiteY47" fmla="*/ 622540 h 2704120"/>
                <a:gd name="connsiteX48" fmla="*/ 4835237 w 8024305"/>
                <a:gd name="connsiteY48" fmla="*/ 1041575 h 2704120"/>
                <a:gd name="connsiteX49" fmla="*/ 4779818 w 8024305"/>
                <a:gd name="connsiteY49" fmla="*/ 1235538 h 2704120"/>
                <a:gd name="connsiteX50" fmla="*/ 4765964 w 8024305"/>
                <a:gd name="connsiteY50" fmla="*/ 1277102 h 2704120"/>
                <a:gd name="connsiteX51" fmla="*/ 4710546 w 8024305"/>
                <a:gd name="connsiteY51" fmla="*/ 1360229 h 2704120"/>
                <a:gd name="connsiteX52" fmla="*/ 4682837 w 8024305"/>
                <a:gd name="connsiteY52" fmla="*/ 1401793 h 2704120"/>
                <a:gd name="connsiteX53" fmla="*/ 4613564 w 8024305"/>
                <a:gd name="connsiteY53" fmla="*/ 1457211 h 2704120"/>
                <a:gd name="connsiteX54" fmla="*/ 4516582 w 8024305"/>
                <a:gd name="connsiteY54" fmla="*/ 1526484 h 2704120"/>
                <a:gd name="connsiteX55" fmla="*/ 4433455 w 8024305"/>
                <a:gd name="connsiteY55" fmla="*/ 1609611 h 2704120"/>
                <a:gd name="connsiteX56" fmla="*/ 4378037 w 8024305"/>
                <a:gd name="connsiteY56" fmla="*/ 1665029 h 2704120"/>
                <a:gd name="connsiteX57" fmla="*/ 4322618 w 8024305"/>
                <a:gd name="connsiteY57" fmla="*/ 1748156 h 2704120"/>
                <a:gd name="connsiteX58" fmla="*/ 4281055 w 8024305"/>
                <a:gd name="connsiteY58" fmla="*/ 1831284 h 2704120"/>
                <a:gd name="connsiteX59" fmla="*/ 4336473 w 8024305"/>
                <a:gd name="connsiteY59" fmla="*/ 1942120 h 2704120"/>
                <a:gd name="connsiteX60" fmla="*/ 4461164 w 8024305"/>
                <a:gd name="connsiteY60" fmla="*/ 2025247 h 2704120"/>
                <a:gd name="connsiteX61" fmla="*/ 4627418 w 8024305"/>
                <a:gd name="connsiteY61" fmla="*/ 2052956 h 2704120"/>
                <a:gd name="connsiteX62" fmla="*/ 4987637 w 8024305"/>
                <a:gd name="connsiteY62" fmla="*/ 2039102 h 2704120"/>
                <a:gd name="connsiteX63" fmla="*/ 5112327 w 8024305"/>
                <a:gd name="connsiteY63" fmla="*/ 2025247 h 2704120"/>
                <a:gd name="connsiteX64" fmla="*/ 5347855 w 8024305"/>
                <a:gd name="connsiteY64" fmla="*/ 1997538 h 2704120"/>
                <a:gd name="connsiteX65" fmla="*/ 5403273 w 8024305"/>
                <a:gd name="connsiteY65" fmla="*/ 1983684 h 2704120"/>
                <a:gd name="connsiteX66" fmla="*/ 5541818 w 8024305"/>
                <a:gd name="connsiteY66" fmla="*/ 1955975 h 2704120"/>
                <a:gd name="connsiteX67" fmla="*/ 5708073 w 8024305"/>
                <a:gd name="connsiteY67" fmla="*/ 1872847 h 2704120"/>
                <a:gd name="connsiteX68" fmla="*/ 5805055 w 8024305"/>
                <a:gd name="connsiteY68" fmla="*/ 1789720 h 2704120"/>
                <a:gd name="connsiteX69" fmla="*/ 5902037 w 8024305"/>
                <a:gd name="connsiteY69" fmla="*/ 1678884 h 2704120"/>
                <a:gd name="connsiteX70" fmla="*/ 5999018 w 8024305"/>
                <a:gd name="connsiteY70" fmla="*/ 1526484 h 2704120"/>
                <a:gd name="connsiteX71" fmla="*/ 6096000 w 8024305"/>
                <a:gd name="connsiteY71" fmla="*/ 1277102 h 2704120"/>
                <a:gd name="connsiteX72" fmla="*/ 6137564 w 8024305"/>
                <a:gd name="connsiteY72" fmla="*/ 1096993 h 2704120"/>
                <a:gd name="connsiteX73" fmla="*/ 6179127 w 8024305"/>
                <a:gd name="connsiteY73" fmla="*/ 903029 h 2704120"/>
                <a:gd name="connsiteX74" fmla="*/ 6208625 w 8024305"/>
                <a:gd name="connsiteY74" fmla="*/ 661098 h 2704120"/>
                <a:gd name="connsiteX75" fmla="*/ 6289964 w 8024305"/>
                <a:gd name="connsiteY75" fmla="*/ 501247 h 2704120"/>
                <a:gd name="connsiteX76" fmla="*/ 6441462 w 8024305"/>
                <a:gd name="connsiteY76" fmla="*/ 477851 h 2704120"/>
                <a:gd name="connsiteX77" fmla="*/ 6608618 w 8024305"/>
                <a:gd name="connsiteY77" fmla="*/ 584375 h 2704120"/>
                <a:gd name="connsiteX78" fmla="*/ 6719455 w 8024305"/>
                <a:gd name="connsiteY78" fmla="*/ 695211 h 2704120"/>
                <a:gd name="connsiteX79" fmla="*/ 6816437 w 8024305"/>
                <a:gd name="connsiteY79" fmla="*/ 764484 h 2704120"/>
                <a:gd name="connsiteX80" fmla="*/ 7010400 w 8024305"/>
                <a:gd name="connsiteY80" fmla="*/ 889175 h 2704120"/>
                <a:gd name="connsiteX81" fmla="*/ 7069840 w 8024305"/>
                <a:gd name="connsiteY81" fmla="*/ 551567 h 2704120"/>
                <a:gd name="connsiteX82" fmla="*/ 7477448 w 8024305"/>
                <a:gd name="connsiteY82" fmla="*/ 72672 h 2704120"/>
                <a:gd name="connsiteX83" fmla="*/ 7678349 w 8024305"/>
                <a:gd name="connsiteY83" fmla="*/ 77106 h 2704120"/>
                <a:gd name="connsiteX84" fmla="*/ 7869928 w 8024305"/>
                <a:gd name="connsiteY84" fmla="*/ 118943 h 2704120"/>
                <a:gd name="connsiteX85" fmla="*/ 8012794 w 8024305"/>
                <a:gd name="connsiteY85" fmla="*/ 232661 h 2704120"/>
                <a:gd name="connsiteX86" fmla="*/ 8021782 w 8024305"/>
                <a:gd name="connsiteY86" fmla="*/ 695211 h 2704120"/>
                <a:gd name="connsiteX87" fmla="*/ 8022849 w 8024305"/>
                <a:gd name="connsiteY87" fmla="*/ 2704120 h 2704120"/>
                <a:gd name="connsiteX88" fmla="*/ 5326 w 8024305"/>
                <a:gd name="connsiteY88" fmla="*/ 2687841 h 2704120"/>
                <a:gd name="connsiteX89" fmla="*/ 0 w 8024305"/>
                <a:gd name="connsiteY89" fmla="*/ 515102 h 2704120"/>
                <a:gd name="connsiteX0" fmla="*/ 0 w 8024305"/>
                <a:gd name="connsiteY0" fmla="*/ 515102 h 2704120"/>
                <a:gd name="connsiteX1" fmla="*/ 0 w 8024305"/>
                <a:gd name="connsiteY1" fmla="*/ 515102 h 2704120"/>
                <a:gd name="connsiteX2" fmla="*/ 159099 w 8024305"/>
                <a:gd name="connsiteY2" fmla="*/ 443346 h 2704120"/>
                <a:gd name="connsiteX3" fmla="*/ 332509 w 8024305"/>
                <a:gd name="connsiteY3" fmla="*/ 334993 h 2704120"/>
                <a:gd name="connsiteX4" fmla="*/ 454524 w 8024305"/>
                <a:gd name="connsiteY4" fmla="*/ 254348 h 2704120"/>
                <a:gd name="connsiteX5" fmla="*/ 554182 w 8024305"/>
                <a:gd name="connsiteY5" fmla="*/ 196447 h 2704120"/>
                <a:gd name="connsiteX6" fmla="*/ 692727 w 8024305"/>
                <a:gd name="connsiteY6" fmla="*/ 141029 h 2704120"/>
                <a:gd name="connsiteX7" fmla="*/ 844670 w 8024305"/>
                <a:gd name="connsiteY7" fmla="*/ 92670 h 2704120"/>
                <a:gd name="connsiteX8" fmla="*/ 1013156 w 8024305"/>
                <a:gd name="connsiteY8" fmla="*/ 47707 h 2704120"/>
                <a:gd name="connsiteX9" fmla="*/ 1287543 w 8024305"/>
                <a:gd name="connsiteY9" fmla="*/ 12286 h 2704120"/>
                <a:gd name="connsiteX10" fmla="*/ 1642423 w 8024305"/>
                <a:gd name="connsiteY10" fmla="*/ 0 h 2704120"/>
                <a:gd name="connsiteX11" fmla="*/ 1863236 w 8024305"/>
                <a:gd name="connsiteY11" fmla="*/ 9541 h 2704120"/>
                <a:gd name="connsiteX12" fmla="*/ 2105004 w 8024305"/>
                <a:gd name="connsiteY12" fmla="*/ 40649 h 2704120"/>
                <a:gd name="connsiteX13" fmla="*/ 2299855 w 8024305"/>
                <a:gd name="connsiteY13" fmla="*/ 85611 h 2704120"/>
                <a:gd name="connsiteX14" fmla="*/ 2382982 w 8024305"/>
                <a:gd name="connsiteY14" fmla="*/ 127175 h 2704120"/>
                <a:gd name="connsiteX15" fmla="*/ 2493818 w 8024305"/>
                <a:gd name="connsiteY15" fmla="*/ 238011 h 2704120"/>
                <a:gd name="connsiteX16" fmla="*/ 2527782 w 8024305"/>
                <a:gd name="connsiteY16" fmla="*/ 384922 h 2704120"/>
                <a:gd name="connsiteX17" fmla="*/ 2493818 w 8024305"/>
                <a:gd name="connsiteY17" fmla="*/ 542811 h 2704120"/>
                <a:gd name="connsiteX18" fmla="*/ 2401745 w 8024305"/>
                <a:gd name="connsiteY18" fmla="*/ 711810 h 2704120"/>
                <a:gd name="connsiteX19" fmla="*/ 2244437 w 8024305"/>
                <a:gd name="connsiteY19" fmla="*/ 833756 h 2704120"/>
                <a:gd name="connsiteX20" fmla="*/ 2136736 w 8024305"/>
                <a:gd name="connsiteY20" fmla="*/ 1038176 h 2704120"/>
                <a:gd name="connsiteX21" fmla="*/ 2214065 w 8024305"/>
                <a:gd name="connsiteY21" fmla="*/ 1221423 h 2704120"/>
                <a:gd name="connsiteX22" fmla="*/ 2508116 w 8024305"/>
                <a:gd name="connsiteY22" fmla="*/ 1280240 h 2704120"/>
                <a:gd name="connsiteX23" fmla="*/ 2816022 w 8024305"/>
                <a:gd name="connsiteY23" fmla="*/ 1144046 h 2704120"/>
                <a:gd name="connsiteX24" fmla="*/ 3151195 w 8024305"/>
                <a:gd name="connsiteY24" fmla="*/ 1055298 h 2704120"/>
                <a:gd name="connsiteX25" fmla="*/ 3540108 w 8024305"/>
                <a:gd name="connsiteY25" fmla="*/ 1110455 h 2704120"/>
                <a:gd name="connsiteX26" fmla="*/ 3906109 w 8024305"/>
                <a:gd name="connsiteY26" fmla="*/ 1257757 h 2704120"/>
                <a:gd name="connsiteX27" fmla="*/ 4074582 w 8024305"/>
                <a:gd name="connsiteY27" fmla="*/ 1142869 h 2704120"/>
                <a:gd name="connsiteX28" fmla="*/ 4059382 w 8024305"/>
                <a:gd name="connsiteY28" fmla="*/ 1027720 h 2704120"/>
                <a:gd name="connsiteX29" fmla="*/ 3995476 w 8024305"/>
                <a:gd name="connsiteY29" fmla="*/ 943023 h 2704120"/>
                <a:gd name="connsiteX30" fmla="*/ 3893127 w 8024305"/>
                <a:gd name="connsiteY30" fmla="*/ 861465 h 2704120"/>
                <a:gd name="connsiteX31" fmla="*/ 3810000 w 8024305"/>
                <a:gd name="connsiteY31" fmla="*/ 806047 h 2704120"/>
                <a:gd name="connsiteX32" fmla="*/ 3754582 w 8024305"/>
                <a:gd name="connsiteY32" fmla="*/ 778338 h 2704120"/>
                <a:gd name="connsiteX33" fmla="*/ 3616037 w 8024305"/>
                <a:gd name="connsiteY33" fmla="*/ 709065 h 2704120"/>
                <a:gd name="connsiteX34" fmla="*/ 3532909 w 8024305"/>
                <a:gd name="connsiteY34" fmla="*/ 598229 h 2704120"/>
                <a:gd name="connsiteX35" fmla="*/ 3491346 w 8024305"/>
                <a:gd name="connsiteY35" fmla="*/ 515102 h 2704120"/>
                <a:gd name="connsiteX36" fmla="*/ 3532909 w 8024305"/>
                <a:gd name="connsiteY36" fmla="*/ 334993 h 2704120"/>
                <a:gd name="connsiteX37" fmla="*/ 3616037 w 8024305"/>
                <a:gd name="connsiteY37" fmla="*/ 251865 h 2704120"/>
                <a:gd name="connsiteX38" fmla="*/ 3754582 w 8024305"/>
                <a:gd name="connsiteY38" fmla="*/ 210302 h 2704120"/>
                <a:gd name="connsiteX39" fmla="*/ 4003964 w 8024305"/>
                <a:gd name="connsiteY39" fmla="*/ 224156 h 2704120"/>
                <a:gd name="connsiteX40" fmla="*/ 4128655 w 8024305"/>
                <a:gd name="connsiteY40" fmla="*/ 251865 h 2704120"/>
                <a:gd name="connsiteX41" fmla="*/ 4211782 w 8024305"/>
                <a:gd name="connsiteY41" fmla="*/ 279575 h 2704120"/>
                <a:gd name="connsiteX42" fmla="*/ 4294909 w 8024305"/>
                <a:gd name="connsiteY42" fmla="*/ 293429 h 2704120"/>
                <a:gd name="connsiteX43" fmla="*/ 4391891 w 8024305"/>
                <a:gd name="connsiteY43" fmla="*/ 321138 h 2704120"/>
                <a:gd name="connsiteX44" fmla="*/ 4447309 w 8024305"/>
                <a:gd name="connsiteY44" fmla="*/ 334993 h 2704120"/>
                <a:gd name="connsiteX45" fmla="*/ 4572000 w 8024305"/>
                <a:gd name="connsiteY45" fmla="*/ 404265 h 2704120"/>
                <a:gd name="connsiteX46" fmla="*/ 4717561 w 8024305"/>
                <a:gd name="connsiteY46" fmla="*/ 562644 h 2704120"/>
                <a:gd name="connsiteX47" fmla="*/ 4948292 w 8024305"/>
                <a:gd name="connsiteY47" fmla="*/ 622540 h 2704120"/>
                <a:gd name="connsiteX48" fmla="*/ 4835237 w 8024305"/>
                <a:gd name="connsiteY48" fmla="*/ 1041575 h 2704120"/>
                <a:gd name="connsiteX49" fmla="*/ 4779818 w 8024305"/>
                <a:gd name="connsiteY49" fmla="*/ 1235538 h 2704120"/>
                <a:gd name="connsiteX50" fmla="*/ 4765964 w 8024305"/>
                <a:gd name="connsiteY50" fmla="*/ 1277102 h 2704120"/>
                <a:gd name="connsiteX51" fmla="*/ 4710546 w 8024305"/>
                <a:gd name="connsiteY51" fmla="*/ 1360229 h 2704120"/>
                <a:gd name="connsiteX52" fmla="*/ 4682837 w 8024305"/>
                <a:gd name="connsiteY52" fmla="*/ 1401793 h 2704120"/>
                <a:gd name="connsiteX53" fmla="*/ 4613564 w 8024305"/>
                <a:gd name="connsiteY53" fmla="*/ 1457211 h 2704120"/>
                <a:gd name="connsiteX54" fmla="*/ 4516582 w 8024305"/>
                <a:gd name="connsiteY54" fmla="*/ 1526484 h 2704120"/>
                <a:gd name="connsiteX55" fmla="*/ 4433455 w 8024305"/>
                <a:gd name="connsiteY55" fmla="*/ 1609611 h 2704120"/>
                <a:gd name="connsiteX56" fmla="*/ 4378037 w 8024305"/>
                <a:gd name="connsiteY56" fmla="*/ 1665029 h 2704120"/>
                <a:gd name="connsiteX57" fmla="*/ 4322618 w 8024305"/>
                <a:gd name="connsiteY57" fmla="*/ 1748156 h 2704120"/>
                <a:gd name="connsiteX58" fmla="*/ 4281055 w 8024305"/>
                <a:gd name="connsiteY58" fmla="*/ 1831284 h 2704120"/>
                <a:gd name="connsiteX59" fmla="*/ 4336473 w 8024305"/>
                <a:gd name="connsiteY59" fmla="*/ 1942120 h 2704120"/>
                <a:gd name="connsiteX60" fmla="*/ 4461164 w 8024305"/>
                <a:gd name="connsiteY60" fmla="*/ 2025247 h 2704120"/>
                <a:gd name="connsiteX61" fmla="*/ 4627418 w 8024305"/>
                <a:gd name="connsiteY61" fmla="*/ 2052956 h 2704120"/>
                <a:gd name="connsiteX62" fmla="*/ 4987637 w 8024305"/>
                <a:gd name="connsiteY62" fmla="*/ 2039102 h 2704120"/>
                <a:gd name="connsiteX63" fmla="*/ 5112327 w 8024305"/>
                <a:gd name="connsiteY63" fmla="*/ 2025247 h 2704120"/>
                <a:gd name="connsiteX64" fmla="*/ 5347855 w 8024305"/>
                <a:gd name="connsiteY64" fmla="*/ 1997538 h 2704120"/>
                <a:gd name="connsiteX65" fmla="*/ 5403273 w 8024305"/>
                <a:gd name="connsiteY65" fmla="*/ 1983684 h 2704120"/>
                <a:gd name="connsiteX66" fmla="*/ 5541818 w 8024305"/>
                <a:gd name="connsiteY66" fmla="*/ 1955975 h 2704120"/>
                <a:gd name="connsiteX67" fmla="*/ 5708073 w 8024305"/>
                <a:gd name="connsiteY67" fmla="*/ 1872847 h 2704120"/>
                <a:gd name="connsiteX68" fmla="*/ 5805055 w 8024305"/>
                <a:gd name="connsiteY68" fmla="*/ 1789720 h 2704120"/>
                <a:gd name="connsiteX69" fmla="*/ 5902037 w 8024305"/>
                <a:gd name="connsiteY69" fmla="*/ 1678884 h 2704120"/>
                <a:gd name="connsiteX70" fmla="*/ 5999018 w 8024305"/>
                <a:gd name="connsiteY70" fmla="*/ 1526484 h 2704120"/>
                <a:gd name="connsiteX71" fmla="*/ 6096000 w 8024305"/>
                <a:gd name="connsiteY71" fmla="*/ 1277102 h 2704120"/>
                <a:gd name="connsiteX72" fmla="*/ 6137564 w 8024305"/>
                <a:gd name="connsiteY72" fmla="*/ 1096993 h 2704120"/>
                <a:gd name="connsiteX73" fmla="*/ 6179127 w 8024305"/>
                <a:gd name="connsiteY73" fmla="*/ 903029 h 2704120"/>
                <a:gd name="connsiteX74" fmla="*/ 6208625 w 8024305"/>
                <a:gd name="connsiteY74" fmla="*/ 661098 h 2704120"/>
                <a:gd name="connsiteX75" fmla="*/ 6289964 w 8024305"/>
                <a:gd name="connsiteY75" fmla="*/ 501247 h 2704120"/>
                <a:gd name="connsiteX76" fmla="*/ 6441462 w 8024305"/>
                <a:gd name="connsiteY76" fmla="*/ 477851 h 2704120"/>
                <a:gd name="connsiteX77" fmla="*/ 6608618 w 8024305"/>
                <a:gd name="connsiteY77" fmla="*/ 584375 h 2704120"/>
                <a:gd name="connsiteX78" fmla="*/ 6719455 w 8024305"/>
                <a:gd name="connsiteY78" fmla="*/ 695211 h 2704120"/>
                <a:gd name="connsiteX79" fmla="*/ 6816437 w 8024305"/>
                <a:gd name="connsiteY79" fmla="*/ 764484 h 2704120"/>
                <a:gd name="connsiteX80" fmla="*/ 7010400 w 8024305"/>
                <a:gd name="connsiteY80" fmla="*/ 889175 h 2704120"/>
                <a:gd name="connsiteX81" fmla="*/ 7069840 w 8024305"/>
                <a:gd name="connsiteY81" fmla="*/ 551567 h 2704120"/>
                <a:gd name="connsiteX82" fmla="*/ 7477448 w 8024305"/>
                <a:gd name="connsiteY82" fmla="*/ 72672 h 2704120"/>
                <a:gd name="connsiteX83" fmla="*/ 7678349 w 8024305"/>
                <a:gd name="connsiteY83" fmla="*/ 77106 h 2704120"/>
                <a:gd name="connsiteX84" fmla="*/ 7869928 w 8024305"/>
                <a:gd name="connsiteY84" fmla="*/ 118943 h 2704120"/>
                <a:gd name="connsiteX85" fmla="*/ 8012794 w 8024305"/>
                <a:gd name="connsiteY85" fmla="*/ 232661 h 2704120"/>
                <a:gd name="connsiteX86" fmla="*/ 8021782 w 8024305"/>
                <a:gd name="connsiteY86" fmla="*/ 695211 h 2704120"/>
                <a:gd name="connsiteX87" fmla="*/ 8022849 w 8024305"/>
                <a:gd name="connsiteY87" fmla="*/ 2704120 h 2704120"/>
                <a:gd name="connsiteX88" fmla="*/ 5326 w 8024305"/>
                <a:gd name="connsiteY88" fmla="*/ 2687841 h 2704120"/>
                <a:gd name="connsiteX89" fmla="*/ 0 w 8024305"/>
                <a:gd name="connsiteY89" fmla="*/ 515102 h 2704120"/>
                <a:gd name="connsiteX0" fmla="*/ 0 w 8024305"/>
                <a:gd name="connsiteY0" fmla="*/ 515102 h 2704120"/>
                <a:gd name="connsiteX1" fmla="*/ 0 w 8024305"/>
                <a:gd name="connsiteY1" fmla="*/ 515102 h 2704120"/>
                <a:gd name="connsiteX2" fmla="*/ 159099 w 8024305"/>
                <a:gd name="connsiteY2" fmla="*/ 443346 h 2704120"/>
                <a:gd name="connsiteX3" fmla="*/ 332509 w 8024305"/>
                <a:gd name="connsiteY3" fmla="*/ 334993 h 2704120"/>
                <a:gd name="connsiteX4" fmla="*/ 454524 w 8024305"/>
                <a:gd name="connsiteY4" fmla="*/ 254348 h 2704120"/>
                <a:gd name="connsiteX5" fmla="*/ 554182 w 8024305"/>
                <a:gd name="connsiteY5" fmla="*/ 196447 h 2704120"/>
                <a:gd name="connsiteX6" fmla="*/ 692727 w 8024305"/>
                <a:gd name="connsiteY6" fmla="*/ 141029 h 2704120"/>
                <a:gd name="connsiteX7" fmla="*/ 844670 w 8024305"/>
                <a:gd name="connsiteY7" fmla="*/ 92670 h 2704120"/>
                <a:gd name="connsiteX8" fmla="*/ 1013156 w 8024305"/>
                <a:gd name="connsiteY8" fmla="*/ 47707 h 2704120"/>
                <a:gd name="connsiteX9" fmla="*/ 1287543 w 8024305"/>
                <a:gd name="connsiteY9" fmla="*/ 12286 h 2704120"/>
                <a:gd name="connsiteX10" fmla="*/ 1642423 w 8024305"/>
                <a:gd name="connsiteY10" fmla="*/ 0 h 2704120"/>
                <a:gd name="connsiteX11" fmla="*/ 1863236 w 8024305"/>
                <a:gd name="connsiteY11" fmla="*/ 9541 h 2704120"/>
                <a:gd name="connsiteX12" fmla="*/ 2105004 w 8024305"/>
                <a:gd name="connsiteY12" fmla="*/ 40649 h 2704120"/>
                <a:gd name="connsiteX13" fmla="*/ 2299855 w 8024305"/>
                <a:gd name="connsiteY13" fmla="*/ 85611 h 2704120"/>
                <a:gd name="connsiteX14" fmla="*/ 2382982 w 8024305"/>
                <a:gd name="connsiteY14" fmla="*/ 127175 h 2704120"/>
                <a:gd name="connsiteX15" fmla="*/ 2493818 w 8024305"/>
                <a:gd name="connsiteY15" fmla="*/ 238011 h 2704120"/>
                <a:gd name="connsiteX16" fmla="*/ 2527782 w 8024305"/>
                <a:gd name="connsiteY16" fmla="*/ 384922 h 2704120"/>
                <a:gd name="connsiteX17" fmla="*/ 2493818 w 8024305"/>
                <a:gd name="connsiteY17" fmla="*/ 542811 h 2704120"/>
                <a:gd name="connsiteX18" fmla="*/ 2401745 w 8024305"/>
                <a:gd name="connsiteY18" fmla="*/ 711810 h 2704120"/>
                <a:gd name="connsiteX19" fmla="*/ 2244437 w 8024305"/>
                <a:gd name="connsiteY19" fmla="*/ 833756 h 2704120"/>
                <a:gd name="connsiteX20" fmla="*/ 2136736 w 8024305"/>
                <a:gd name="connsiteY20" fmla="*/ 1038176 h 2704120"/>
                <a:gd name="connsiteX21" fmla="*/ 2214065 w 8024305"/>
                <a:gd name="connsiteY21" fmla="*/ 1221423 h 2704120"/>
                <a:gd name="connsiteX22" fmla="*/ 2508116 w 8024305"/>
                <a:gd name="connsiteY22" fmla="*/ 1280240 h 2704120"/>
                <a:gd name="connsiteX23" fmla="*/ 2816022 w 8024305"/>
                <a:gd name="connsiteY23" fmla="*/ 1144046 h 2704120"/>
                <a:gd name="connsiteX24" fmla="*/ 3151195 w 8024305"/>
                <a:gd name="connsiteY24" fmla="*/ 1055298 h 2704120"/>
                <a:gd name="connsiteX25" fmla="*/ 3540108 w 8024305"/>
                <a:gd name="connsiteY25" fmla="*/ 1110455 h 2704120"/>
                <a:gd name="connsiteX26" fmla="*/ 3906109 w 8024305"/>
                <a:gd name="connsiteY26" fmla="*/ 1257757 h 2704120"/>
                <a:gd name="connsiteX27" fmla="*/ 4074582 w 8024305"/>
                <a:gd name="connsiteY27" fmla="*/ 1142869 h 2704120"/>
                <a:gd name="connsiteX28" fmla="*/ 4059382 w 8024305"/>
                <a:gd name="connsiteY28" fmla="*/ 1027720 h 2704120"/>
                <a:gd name="connsiteX29" fmla="*/ 3995476 w 8024305"/>
                <a:gd name="connsiteY29" fmla="*/ 943023 h 2704120"/>
                <a:gd name="connsiteX30" fmla="*/ 3893127 w 8024305"/>
                <a:gd name="connsiteY30" fmla="*/ 861465 h 2704120"/>
                <a:gd name="connsiteX31" fmla="*/ 3810000 w 8024305"/>
                <a:gd name="connsiteY31" fmla="*/ 806047 h 2704120"/>
                <a:gd name="connsiteX32" fmla="*/ 3754582 w 8024305"/>
                <a:gd name="connsiteY32" fmla="*/ 778338 h 2704120"/>
                <a:gd name="connsiteX33" fmla="*/ 3616037 w 8024305"/>
                <a:gd name="connsiteY33" fmla="*/ 709065 h 2704120"/>
                <a:gd name="connsiteX34" fmla="*/ 3532909 w 8024305"/>
                <a:gd name="connsiteY34" fmla="*/ 598229 h 2704120"/>
                <a:gd name="connsiteX35" fmla="*/ 3491346 w 8024305"/>
                <a:gd name="connsiteY35" fmla="*/ 515102 h 2704120"/>
                <a:gd name="connsiteX36" fmla="*/ 3532909 w 8024305"/>
                <a:gd name="connsiteY36" fmla="*/ 334993 h 2704120"/>
                <a:gd name="connsiteX37" fmla="*/ 3616037 w 8024305"/>
                <a:gd name="connsiteY37" fmla="*/ 251865 h 2704120"/>
                <a:gd name="connsiteX38" fmla="*/ 3754582 w 8024305"/>
                <a:gd name="connsiteY38" fmla="*/ 210302 h 2704120"/>
                <a:gd name="connsiteX39" fmla="*/ 4003964 w 8024305"/>
                <a:gd name="connsiteY39" fmla="*/ 224156 h 2704120"/>
                <a:gd name="connsiteX40" fmla="*/ 4128655 w 8024305"/>
                <a:gd name="connsiteY40" fmla="*/ 251865 h 2704120"/>
                <a:gd name="connsiteX41" fmla="*/ 4211782 w 8024305"/>
                <a:gd name="connsiteY41" fmla="*/ 279575 h 2704120"/>
                <a:gd name="connsiteX42" fmla="*/ 4294909 w 8024305"/>
                <a:gd name="connsiteY42" fmla="*/ 293429 h 2704120"/>
                <a:gd name="connsiteX43" fmla="*/ 4391891 w 8024305"/>
                <a:gd name="connsiteY43" fmla="*/ 321138 h 2704120"/>
                <a:gd name="connsiteX44" fmla="*/ 4447309 w 8024305"/>
                <a:gd name="connsiteY44" fmla="*/ 334993 h 2704120"/>
                <a:gd name="connsiteX45" fmla="*/ 4572000 w 8024305"/>
                <a:gd name="connsiteY45" fmla="*/ 404265 h 2704120"/>
                <a:gd name="connsiteX46" fmla="*/ 4717561 w 8024305"/>
                <a:gd name="connsiteY46" fmla="*/ 562644 h 2704120"/>
                <a:gd name="connsiteX47" fmla="*/ 4948292 w 8024305"/>
                <a:gd name="connsiteY47" fmla="*/ 622540 h 2704120"/>
                <a:gd name="connsiteX48" fmla="*/ 4835237 w 8024305"/>
                <a:gd name="connsiteY48" fmla="*/ 1041575 h 2704120"/>
                <a:gd name="connsiteX49" fmla="*/ 4779818 w 8024305"/>
                <a:gd name="connsiteY49" fmla="*/ 1235538 h 2704120"/>
                <a:gd name="connsiteX50" fmla="*/ 4765964 w 8024305"/>
                <a:gd name="connsiteY50" fmla="*/ 1277102 h 2704120"/>
                <a:gd name="connsiteX51" fmla="*/ 4710546 w 8024305"/>
                <a:gd name="connsiteY51" fmla="*/ 1360229 h 2704120"/>
                <a:gd name="connsiteX52" fmla="*/ 4682837 w 8024305"/>
                <a:gd name="connsiteY52" fmla="*/ 1401793 h 2704120"/>
                <a:gd name="connsiteX53" fmla="*/ 4613564 w 8024305"/>
                <a:gd name="connsiteY53" fmla="*/ 1457211 h 2704120"/>
                <a:gd name="connsiteX54" fmla="*/ 4516582 w 8024305"/>
                <a:gd name="connsiteY54" fmla="*/ 1526484 h 2704120"/>
                <a:gd name="connsiteX55" fmla="*/ 4433455 w 8024305"/>
                <a:gd name="connsiteY55" fmla="*/ 1609611 h 2704120"/>
                <a:gd name="connsiteX56" fmla="*/ 4378037 w 8024305"/>
                <a:gd name="connsiteY56" fmla="*/ 1665029 h 2704120"/>
                <a:gd name="connsiteX57" fmla="*/ 4322618 w 8024305"/>
                <a:gd name="connsiteY57" fmla="*/ 1748156 h 2704120"/>
                <a:gd name="connsiteX58" fmla="*/ 4281055 w 8024305"/>
                <a:gd name="connsiteY58" fmla="*/ 1831284 h 2704120"/>
                <a:gd name="connsiteX59" fmla="*/ 4336473 w 8024305"/>
                <a:gd name="connsiteY59" fmla="*/ 1942120 h 2704120"/>
                <a:gd name="connsiteX60" fmla="*/ 4461164 w 8024305"/>
                <a:gd name="connsiteY60" fmla="*/ 2025247 h 2704120"/>
                <a:gd name="connsiteX61" fmla="*/ 4627418 w 8024305"/>
                <a:gd name="connsiteY61" fmla="*/ 2052956 h 2704120"/>
                <a:gd name="connsiteX62" fmla="*/ 4987637 w 8024305"/>
                <a:gd name="connsiteY62" fmla="*/ 2039102 h 2704120"/>
                <a:gd name="connsiteX63" fmla="*/ 5112327 w 8024305"/>
                <a:gd name="connsiteY63" fmla="*/ 2025247 h 2704120"/>
                <a:gd name="connsiteX64" fmla="*/ 5347855 w 8024305"/>
                <a:gd name="connsiteY64" fmla="*/ 1997538 h 2704120"/>
                <a:gd name="connsiteX65" fmla="*/ 5403273 w 8024305"/>
                <a:gd name="connsiteY65" fmla="*/ 1983684 h 2704120"/>
                <a:gd name="connsiteX66" fmla="*/ 5541818 w 8024305"/>
                <a:gd name="connsiteY66" fmla="*/ 1955975 h 2704120"/>
                <a:gd name="connsiteX67" fmla="*/ 5708073 w 8024305"/>
                <a:gd name="connsiteY67" fmla="*/ 1872847 h 2704120"/>
                <a:gd name="connsiteX68" fmla="*/ 5805055 w 8024305"/>
                <a:gd name="connsiteY68" fmla="*/ 1789720 h 2704120"/>
                <a:gd name="connsiteX69" fmla="*/ 5902037 w 8024305"/>
                <a:gd name="connsiteY69" fmla="*/ 1678884 h 2704120"/>
                <a:gd name="connsiteX70" fmla="*/ 5999018 w 8024305"/>
                <a:gd name="connsiteY70" fmla="*/ 1526484 h 2704120"/>
                <a:gd name="connsiteX71" fmla="*/ 6096000 w 8024305"/>
                <a:gd name="connsiteY71" fmla="*/ 1277102 h 2704120"/>
                <a:gd name="connsiteX72" fmla="*/ 6137564 w 8024305"/>
                <a:gd name="connsiteY72" fmla="*/ 1096993 h 2704120"/>
                <a:gd name="connsiteX73" fmla="*/ 6179127 w 8024305"/>
                <a:gd name="connsiteY73" fmla="*/ 903029 h 2704120"/>
                <a:gd name="connsiteX74" fmla="*/ 6208625 w 8024305"/>
                <a:gd name="connsiteY74" fmla="*/ 661098 h 2704120"/>
                <a:gd name="connsiteX75" fmla="*/ 6289964 w 8024305"/>
                <a:gd name="connsiteY75" fmla="*/ 501247 h 2704120"/>
                <a:gd name="connsiteX76" fmla="*/ 6441462 w 8024305"/>
                <a:gd name="connsiteY76" fmla="*/ 477851 h 2704120"/>
                <a:gd name="connsiteX77" fmla="*/ 6608618 w 8024305"/>
                <a:gd name="connsiteY77" fmla="*/ 584375 h 2704120"/>
                <a:gd name="connsiteX78" fmla="*/ 6719455 w 8024305"/>
                <a:gd name="connsiteY78" fmla="*/ 695211 h 2704120"/>
                <a:gd name="connsiteX79" fmla="*/ 6816437 w 8024305"/>
                <a:gd name="connsiteY79" fmla="*/ 764484 h 2704120"/>
                <a:gd name="connsiteX80" fmla="*/ 7010400 w 8024305"/>
                <a:gd name="connsiteY80" fmla="*/ 889175 h 2704120"/>
                <a:gd name="connsiteX81" fmla="*/ 7069840 w 8024305"/>
                <a:gd name="connsiteY81" fmla="*/ 551567 h 2704120"/>
                <a:gd name="connsiteX82" fmla="*/ 7477448 w 8024305"/>
                <a:gd name="connsiteY82" fmla="*/ 72672 h 2704120"/>
                <a:gd name="connsiteX83" fmla="*/ 7678349 w 8024305"/>
                <a:gd name="connsiteY83" fmla="*/ 77106 h 2704120"/>
                <a:gd name="connsiteX84" fmla="*/ 7869928 w 8024305"/>
                <a:gd name="connsiteY84" fmla="*/ 118943 h 2704120"/>
                <a:gd name="connsiteX85" fmla="*/ 8012794 w 8024305"/>
                <a:gd name="connsiteY85" fmla="*/ 232661 h 2704120"/>
                <a:gd name="connsiteX86" fmla="*/ 8021782 w 8024305"/>
                <a:gd name="connsiteY86" fmla="*/ 346653 h 2704120"/>
                <a:gd name="connsiteX87" fmla="*/ 8022849 w 8024305"/>
                <a:gd name="connsiteY87" fmla="*/ 2704120 h 2704120"/>
                <a:gd name="connsiteX88" fmla="*/ 5326 w 8024305"/>
                <a:gd name="connsiteY88" fmla="*/ 2687841 h 2704120"/>
                <a:gd name="connsiteX89" fmla="*/ 0 w 8024305"/>
                <a:gd name="connsiteY89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869928 w 8022849"/>
                <a:gd name="connsiteY84" fmla="*/ 118943 h 2704120"/>
                <a:gd name="connsiteX85" fmla="*/ 7953701 w 8022849"/>
                <a:gd name="connsiteY85" fmla="*/ 110439 h 2704120"/>
                <a:gd name="connsiteX86" fmla="*/ 8021782 w 8022849"/>
                <a:gd name="connsiteY86" fmla="*/ 346653 h 2704120"/>
                <a:gd name="connsiteX87" fmla="*/ 8022849 w 8022849"/>
                <a:gd name="connsiteY87" fmla="*/ 2704120 h 2704120"/>
                <a:gd name="connsiteX88" fmla="*/ 5326 w 8022849"/>
                <a:gd name="connsiteY88" fmla="*/ 2687841 h 2704120"/>
                <a:gd name="connsiteX89" fmla="*/ 0 w 8022849"/>
                <a:gd name="connsiteY89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869928 w 8022849"/>
                <a:gd name="connsiteY84" fmla="*/ 118943 h 2704120"/>
                <a:gd name="connsiteX85" fmla="*/ 8021782 w 8022849"/>
                <a:gd name="connsiteY85" fmla="*/ 346653 h 2704120"/>
                <a:gd name="connsiteX86" fmla="*/ 8022849 w 8022849"/>
                <a:gd name="connsiteY86" fmla="*/ 2704120 h 2704120"/>
                <a:gd name="connsiteX87" fmla="*/ 5326 w 8022849"/>
                <a:gd name="connsiteY87" fmla="*/ 2687841 h 2704120"/>
                <a:gd name="connsiteX88" fmla="*/ 0 w 8022849"/>
                <a:gd name="connsiteY88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869928 w 8022849"/>
                <a:gd name="connsiteY84" fmla="*/ 118943 h 2704120"/>
                <a:gd name="connsiteX85" fmla="*/ 8021782 w 8022849"/>
                <a:gd name="connsiteY85" fmla="*/ 346653 h 2704120"/>
                <a:gd name="connsiteX86" fmla="*/ 8022849 w 8022849"/>
                <a:gd name="connsiteY86" fmla="*/ 2704120 h 2704120"/>
                <a:gd name="connsiteX87" fmla="*/ 5326 w 8022849"/>
                <a:gd name="connsiteY87" fmla="*/ 2687841 h 2704120"/>
                <a:gd name="connsiteX88" fmla="*/ 0 w 8022849"/>
                <a:gd name="connsiteY88" fmla="*/ 515102 h 2704120"/>
                <a:gd name="connsiteX0" fmla="*/ 0 w 8022849"/>
                <a:gd name="connsiteY0" fmla="*/ 515102 h 2704120"/>
                <a:gd name="connsiteX1" fmla="*/ 0 w 8022849"/>
                <a:gd name="connsiteY1" fmla="*/ 515102 h 2704120"/>
                <a:gd name="connsiteX2" fmla="*/ 159099 w 8022849"/>
                <a:gd name="connsiteY2" fmla="*/ 443346 h 2704120"/>
                <a:gd name="connsiteX3" fmla="*/ 332509 w 8022849"/>
                <a:gd name="connsiteY3" fmla="*/ 334993 h 2704120"/>
                <a:gd name="connsiteX4" fmla="*/ 454524 w 8022849"/>
                <a:gd name="connsiteY4" fmla="*/ 254348 h 2704120"/>
                <a:gd name="connsiteX5" fmla="*/ 554182 w 8022849"/>
                <a:gd name="connsiteY5" fmla="*/ 196447 h 2704120"/>
                <a:gd name="connsiteX6" fmla="*/ 692727 w 8022849"/>
                <a:gd name="connsiteY6" fmla="*/ 141029 h 2704120"/>
                <a:gd name="connsiteX7" fmla="*/ 844670 w 8022849"/>
                <a:gd name="connsiteY7" fmla="*/ 92670 h 2704120"/>
                <a:gd name="connsiteX8" fmla="*/ 1013156 w 8022849"/>
                <a:gd name="connsiteY8" fmla="*/ 47707 h 2704120"/>
                <a:gd name="connsiteX9" fmla="*/ 1287543 w 8022849"/>
                <a:gd name="connsiteY9" fmla="*/ 12286 h 2704120"/>
                <a:gd name="connsiteX10" fmla="*/ 1642423 w 8022849"/>
                <a:gd name="connsiteY10" fmla="*/ 0 h 2704120"/>
                <a:gd name="connsiteX11" fmla="*/ 1863236 w 8022849"/>
                <a:gd name="connsiteY11" fmla="*/ 9541 h 2704120"/>
                <a:gd name="connsiteX12" fmla="*/ 2105004 w 8022849"/>
                <a:gd name="connsiteY12" fmla="*/ 40649 h 2704120"/>
                <a:gd name="connsiteX13" fmla="*/ 2299855 w 8022849"/>
                <a:gd name="connsiteY13" fmla="*/ 85611 h 2704120"/>
                <a:gd name="connsiteX14" fmla="*/ 2382982 w 8022849"/>
                <a:gd name="connsiteY14" fmla="*/ 127175 h 2704120"/>
                <a:gd name="connsiteX15" fmla="*/ 2493818 w 8022849"/>
                <a:gd name="connsiteY15" fmla="*/ 238011 h 2704120"/>
                <a:gd name="connsiteX16" fmla="*/ 2527782 w 8022849"/>
                <a:gd name="connsiteY16" fmla="*/ 384922 h 2704120"/>
                <a:gd name="connsiteX17" fmla="*/ 2493818 w 8022849"/>
                <a:gd name="connsiteY17" fmla="*/ 542811 h 2704120"/>
                <a:gd name="connsiteX18" fmla="*/ 2401745 w 8022849"/>
                <a:gd name="connsiteY18" fmla="*/ 711810 h 2704120"/>
                <a:gd name="connsiteX19" fmla="*/ 2244437 w 8022849"/>
                <a:gd name="connsiteY19" fmla="*/ 833756 h 2704120"/>
                <a:gd name="connsiteX20" fmla="*/ 2136736 w 8022849"/>
                <a:gd name="connsiteY20" fmla="*/ 1038176 h 2704120"/>
                <a:gd name="connsiteX21" fmla="*/ 2214065 w 8022849"/>
                <a:gd name="connsiteY21" fmla="*/ 1221423 h 2704120"/>
                <a:gd name="connsiteX22" fmla="*/ 2508116 w 8022849"/>
                <a:gd name="connsiteY22" fmla="*/ 1280240 h 2704120"/>
                <a:gd name="connsiteX23" fmla="*/ 2816022 w 8022849"/>
                <a:gd name="connsiteY23" fmla="*/ 1144046 h 2704120"/>
                <a:gd name="connsiteX24" fmla="*/ 3151195 w 8022849"/>
                <a:gd name="connsiteY24" fmla="*/ 1055298 h 2704120"/>
                <a:gd name="connsiteX25" fmla="*/ 3540108 w 8022849"/>
                <a:gd name="connsiteY25" fmla="*/ 1110455 h 2704120"/>
                <a:gd name="connsiteX26" fmla="*/ 3906109 w 8022849"/>
                <a:gd name="connsiteY26" fmla="*/ 1257757 h 2704120"/>
                <a:gd name="connsiteX27" fmla="*/ 4074582 w 8022849"/>
                <a:gd name="connsiteY27" fmla="*/ 1142869 h 2704120"/>
                <a:gd name="connsiteX28" fmla="*/ 4059382 w 8022849"/>
                <a:gd name="connsiteY28" fmla="*/ 1027720 h 2704120"/>
                <a:gd name="connsiteX29" fmla="*/ 3995476 w 8022849"/>
                <a:gd name="connsiteY29" fmla="*/ 943023 h 2704120"/>
                <a:gd name="connsiteX30" fmla="*/ 3893127 w 8022849"/>
                <a:gd name="connsiteY30" fmla="*/ 861465 h 2704120"/>
                <a:gd name="connsiteX31" fmla="*/ 3810000 w 8022849"/>
                <a:gd name="connsiteY31" fmla="*/ 806047 h 2704120"/>
                <a:gd name="connsiteX32" fmla="*/ 3754582 w 8022849"/>
                <a:gd name="connsiteY32" fmla="*/ 778338 h 2704120"/>
                <a:gd name="connsiteX33" fmla="*/ 3616037 w 8022849"/>
                <a:gd name="connsiteY33" fmla="*/ 709065 h 2704120"/>
                <a:gd name="connsiteX34" fmla="*/ 3532909 w 8022849"/>
                <a:gd name="connsiteY34" fmla="*/ 598229 h 2704120"/>
                <a:gd name="connsiteX35" fmla="*/ 3491346 w 8022849"/>
                <a:gd name="connsiteY35" fmla="*/ 515102 h 2704120"/>
                <a:gd name="connsiteX36" fmla="*/ 3532909 w 8022849"/>
                <a:gd name="connsiteY36" fmla="*/ 334993 h 2704120"/>
                <a:gd name="connsiteX37" fmla="*/ 3616037 w 8022849"/>
                <a:gd name="connsiteY37" fmla="*/ 251865 h 2704120"/>
                <a:gd name="connsiteX38" fmla="*/ 3754582 w 8022849"/>
                <a:gd name="connsiteY38" fmla="*/ 210302 h 2704120"/>
                <a:gd name="connsiteX39" fmla="*/ 4003964 w 8022849"/>
                <a:gd name="connsiteY39" fmla="*/ 224156 h 2704120"/>
                <a:gd name="connsiteX40" fmla="*/ 4128655 w 8022849"/>
                <a:gd name="connsiteY40" fmla="*/ 251865 h 2704120"/>
                <a:gd name="connsiteX41" fmla="*/ 4211782 w 8022849"/>
                <a:gd name="connsiteY41" fmla="*/ 279575 h 2704120"/>
                <a:gd name="connsiteX42" fmla="*/ 4294909 w 8022849"/>
                <a:gd name="connsiteY42" fmla="*/ 293429 h 2704120"/>
                <a:gd name="connsiteX43" fmla="*/ 4391891 w 8022849"/>
                <a:gd name="connsiteY43" fmla="*/ 321138 h 2704120"/>
                <a:gd name="connsiteX44" fmla="*/ 4447309 w 8022849"/>
                <a:gd name="connsiteY44" fmla="*/ 334993 h 2704120"/>
                <a:gd name="connsiteX45" fmla="*/ 4572000 w 8022849"/>
                <a:gd name="connsiteY45" fmla="*/ 404265 h 2704120"/>
                <a:gd name="connsiteX46" fmla="*/ 4717561 w 8022849"/>
                <a:gd name="connsiteY46" fmla="*/ 562644 h 2704120"/>
                <a:gd name="connsiteX47" fmla="*/ 4948292 w 8022849"/>
                <a:gd name="connsiteY47" fmla="*/ 622540 h 2704120"/>
                <a:gd name="connsiteX48" fmla="*/ 4835237 w 8022849"/>
                <a:gd name="connsiteY48" fmla="*/ 1041575 h 2704120"/>
                <a:gd name="connsiteX49" fmla="*/ 4779818 w 8022849"/>
                <a:gd name="connsiteY49" fmla="*/ 1235538 h 2704120"/>
                <a:gd name="connsiteX50" fmla="*/ 4765964 w 8022849"/>
                <a:gd name="connsiteY50" fmla="*/ 1277102 h 2704120"/>
                <a:gd name="connsiteX51" fmla="*/ 4710546 w 8022849"/>
                <a:gd name="connsiteY51" fmla="*/ 1360229 h 2704120"/>
                <a:gd name="connsiteX52" fmla="*/ 4682837 w 8022849"/>
                <a:gd name="connsiteY52" fmla="*/ 1401793 h 2704120"/>
                <a:gd name="connsiteX53" fmla="*/ 4613564 w 8022849"/>
                <a:gd name="connsiteY53" fmla="*/ 1457211 h 2704120"/>
                <a:gd name="connsiteX54" fmla="*/ 4516582 w 8022849"/>
                <a:gd name="connsiteY54" fmla="*/ 1526484 h 2704120"/>
                <a:gd name="connsiteX55" fmla="*/ 4433455 w 8022849"/>
                <a:gd name="connsiteY55" fmla="*/ 1609611 h 2704120"/>
                <a:gd name="connsiteX56" fmla="*/ 4378037 w 8022849"/>
                <a:gd name="connsiteY56" fmla="*/ 1665029 h 2704120"/>
                <a:gd name="connsiteX57" fmla="*/ 4322618 w 8022849"/>
                <a:gd name="connsiteY57" fmla="*/ 1748156 h 2704120"/>
                <a:gd name="connsiteX58" fmla="*/ 4281055 w 8022849"/>
                <a:gd name="connsiteY58" fmla="*/ 1831284 h 2704120"/>
                <a:gd name="connsiteX59" fmla="*/ 4336473 w 8022849"/>
                <a:gd name="connsiteY59" fmla="*/ 1942120 h 2704120"/>
                <a:gd name="connsiteX60" fmla="*/ 4461164 w 8022849"/>
                <a:gd name="connsiteY60" fmla="*/ 2025247 h 2704120"/>
                <a:gd name="connsiteX61" fmla="*/ 4627418 w 8022849"/>
                <a:gd name="connsiteY61" fmla="*/ 2052956 h 2704120"/>
                <a:gd name="connsiteX62" fmla="*/ 4987637 w 8022849"/>
                <a:gd name="connsiteY62" fmla="*/ 2039102 h 2704120"/>
                <a:gd name="connsiteX63" fmla="*/ 5112327 w 8022849"/>
                <a:gd name="connsiteY63" fmla="*/ 2025247 h 2704120"/>
                <a:gd name="connsiteX64" fmla="*/ 5347855 w 8022849"/>
                <a:gd name="connsiteY64" fmla="*/ 1997538 h 2704120"/>
                <a:gd name="connsiteX65" fmla="*/ 5403273 w 8022849"/>
                <a:gd name="connsiteY65" fmla="*/ 1983684 h 2704120"/>
                <a:gd name="connsiteX66" fmla="*/ 5541818 w 8022849"/>
                <a:gd name="connsiteY66" fmla="*/ 1955975 h 2704120"/>
                <a:gd name="connsiteX67" fmla="*/ 5708073 w 8022849"/>
                <a:gd name="connsiteY67" fmla="*/ 1872847 h 2704120"/>
                <a:gd name="connsiteX68" fmla="*/ 5805055 w 8022849"/>
                <a:gd name="connsiteY68" fmla="*/ 1789720 h 2704120"/>
                <a:gd name="connsiteX69" fmla="*/ 5902037 w 8022849"/>
                <a:gd name="connsiteY69" fmla="*/ 1678884 h 2704120"/>
                <a:gd name="connsiteX70" fmla="*/ 5999018 w 8022849"/>
                <a:gd name="connsiteY70" fmla="*/ 1526484 h 2704120"/>
                <a:gd name="connsiteX71" fmla="*/ 6096000 w 8022849"/>
                <a:gd name="connsiteY71" fmla="*/ 1277102 h 2704120"/>
                <a:gd name="connsiteX72" fmla="*/ 6137564 w 8022849"/>
                <a:gd name="connsiteY72" fmla="*/ 1096993 h 2704120"/>
                <a:gd name="connsiteX73" fmla="*/ 6179127 w 8022849"/>
                <a:gd name="connsiteY73" fmla="*/ 903029 h 2704120"/>
                <a:gd name="connsiteX74" fmla="*/ 6208625 w 8022849"/>
                <a:gd name="connsiteY74" fmla="*/ 661098 h 2704120"/>
                <a:gd name="connsiteX75" fmla="*/ 6289964 w 8022849"/>
                <a:gd name="connsiteY75" fmla="*/ 501247 h 2704120"/>
                <a:gd name="connsiteX76" fmla="*/ 6441462 w 8022849"/>
                <a:gd name="connsiteY76" fmla="*/ 477851 h 2704120"/>
                <a:gd name="connsiteX77" fmla="*/ 6608618 w 8022849"/>
                <a:gd name="connsiteY77" fmla="*/ 584375 h 2704120"/>
                <a:gd name="connsiteX78" fmla="*/ 6719455 w 8022849"/>
                <a:gd name="connsiteY78" fmla="*/ 695211 h 2704120"/>
                <a:gd name="connsiteX79" fmla="*/ 6816437 w 8022849"/>
                <a:gd name="connsiteY79" fmla="*/ 764484 h 2704120"/>
                <a:gd name="connsiteX80" fmla="*/ 7010400 w 8022849"/>
                <a:gd name="connsiteY80" fmla="*/ 889175 h 2704120"/>
                <a:gd name="connsiteX81" fmla="*/ 7069840 w 8022849"/>
                <a:gd name="connsiteY81" fmla="*/ 551567 h 2704120"/>
                <a:gd name="connsiteX82" fmla="*/ 7477448 w 8022849"/>
                <a:gd name="connsiteY82" fmla="*/ 72672 h 2704120"/>
                <a:gd name="connsiteX83" fmla="*/ 7678349 w 8022849"/>
                <a:gd name="connsiteY83" fmla="*/ 77106 h 2704120"/>
                <a:gd name="connsiteX84" fmla="*/ 7869928 w 8022849"/>
                <a:gd name="connsiteY84" fmla="*/ 118943 h 2704120"/>
                <a:gd name="connsiteX85" fmla="*/ 8021782 w 8022849"/>
                <a:gd name="connsiteY85" fmla="*/ 346653 h 2704120"/>
                <a:gd name="connsiteX86" fmla="*/ 8022849 w 8022849"/>
                <a:gd name="connsiteY86" fmla="*/ 2704120 h 2704120"/>
                <a:gd name="connsiteX87" fmla="*/ 5326 w 8022849"/>
                <a:gd name="connsiteY87" fmla="*/ 2687841 h 2704120"/>
                <a:gd name="connsiteX88" fmla="*/ 0 w 8022849"/>
                <a:gd name="connsiteY88" fmla="*/ 515102 h 270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8022849" h="2704120">
                  <a:moveTo>
                    <a:pt x="0" y="515102"/>
                  </a:moveTo>
                  <a:lnTo>
                    <a:pt x="0" y="515102"/>
                  </a:lnTo>
                  <a:cubicBezTo>
                    <a:pt x="26517" y="503143"/>
                    <a:pt x="123807" y="460992"/>
                    <a:pt x="159099" y="443346"/>
                  </a:cubicBezTo>
                  <a:cubicBezTo>
                    <a:pt x="190389" y="427701"/>
                    <a:pt x="283272" y="366493"/>
                    <a:pt x="332509" y="334993"/>
                  </a:cubicBezTo>
                  <a:cubicBezTo>
                    <a:pt x="381747" y="303493"/>
                    <a:pt x="389312" y="286954"/>
                    <a:pt x="454524" y="254348"/>
                  </a:cubicBezTo>
                  <a:cubicBezTo>
                    <a:pt x="472997" y="245112"/>
                    <a:pt x="514482" y="215334"/>
                    <a:pt x="554182" y="196447"/>
                  </a:cubicBezTo>
                  <a:cubicBezTo>
                    <a:pt x="593883" y="177561"/>
                    <a:pt x="644312" y="158325"/>
                    <a:pt x="692727" y="141029"/>
                  </a:cubicBezTo>
                  <a:cubicBezTo>
                    <a:pt x="741142" y="123733"/>
                    <a:pt x="791265" y="108224"/>
                    <a:pt x="844670" y="92670"/>
                  </a:cubicBezTo>
                  <a:cubicBezTo>
                    <a:pt x="898075" y="77116"/>
                    <a:pt x="939344" y="61104"/>
                    <a:pt x="1013156" y="47707"/>
                  </a:cubicBezTo>
                  <a:cubicBezTo>
                    <a:pt x="1086968" y="34310"/>
                    <a:pt x="1182665" y="20237"/>
                    <a:pt x="1287543" y="12286"/>
                  </a:cubicBezTo>
                  <a:cubicBezTo>
                    <a:pt x="1392421" y="4335"/>
                    <a:pt x="1460005" y="6927"/>
                    <a:pt x="1642423" y="0"/>
                  </a:cubicBezTo>
                  <a:cubicBezTo>
                    <a:pt x="1716027" y="3180"/>
                    <a:pt x="1786139" y="2766"/>
                    <a:pt x="1863236" y="9541"/>
                  </a:cubicBezTo>
                  <a:cubicBezTo>
                    <a:pt x="1940333" y="16316"/>
                    <a:pt x="2024415" y="30280"/>
                    <a:pt x="2105004" y="40649"/>
                  </a:cubicBezTo>
                  <a:cubicBezTo>
                    <a:pt x="2177774" y="53327"/>
                    <a:pt x="2253525" y="71190"/>
                    <a:pt x="2299855" y="85611"/>
                  </a:cubicBezTo>
                  <a:cubicBezTo>
                    <a:pt x="2346185" y="100032"/>
                    <a:pt x="2348471" y="104833"/>
                    <a:pt x="2382982" y="127175"/>
                  </a:cubicBezTo>
                  <a:cubicBezTo>
                    <a:pt x="2455528" y="174141"/>
                    <a:pt x="2473036" y="207993"/>
                    <a:pt x="2493818" y="238011"/>
                  </a:cubicBezTo>
                  <a:cubicBezTo>
                    <a:pt x="2514600" y="268029"/>
                    <a:pt x="2527782" y="334122"/>
                    <a:pt x="2527782" y="384922"/>
                  </a:cubicBezTo>
                  <a:cubicBezTo>
                    <a:pt x="2527782" y="435722"/>
                    <a:pt x="2514824" y="488330"/>
                    <a:pt x="2493818" y="542811"/>
                  </a:cubicBezTo>
                  <a:cubicBezTo>
                    <a:pt x="2472812" y="597292"/>
                    <a:pt x="2443308" y="663319"/>
                    <a:pt x="2401745" y="711810"/>
                  </a:cubicBezTo>
                  <a:cubicBezTo>
                    <a:pt x="2360182" y="760301"/>
                    <a:pt x="2392142" y="748574"/>
                    <a:pt x="2244437" y="833756"/>
                  </a:cubicBezTo>
                  <a:cubicBezTo>
                    <a:pt x="2105086" y="947816"/>
                    <a:pt x="2141798" y="973565"/>
                    <a:pt x="2136736" y="1038176"/>
                  </a:cubicBezTo>
                  <a:cubicBezTo>
                    <a:pt x="2131674" y="1102787"/>
                    <a:pt x="2152168" y="1181079"/>
                    <a:pt x="2214065" y="1221423"/>
                  </a:cubicBezTo>
                  <a:cubicBezTo>
                    <a:pt x="2275962" y="1261767"/>
                    <a:pt x="2407790" y="1293136"/>
                    <a:pt x="2508116" y="1280240"/>
                  </a:cubicBezTo>
                  <a:cubicBezTo>
                    <a:pt x="2608442" y="1267344"/>
                    <a:pt x="2708842" y="1181536"/>
                    <a:pt x="2816022" y="1144046"/>
                  </a:cubicBezTo>
                  <a:cubicBezTo>
                    <a:pt x="2923202" y="1106556"/>
                    <a:pt x="3030514" y="1060896"/>
                    <a:pt x="3151195" y="1055298"/>
                  </a:cubicBezTo>
                  <a:cubicBezTo>
                    <a:pt x="3271876" y="1049700"/>
                    <a:pt x="3414289" y="1076712"/>
                    <a:pt x="3540108" y="1110455"/>
                  </a:cubicBezTo>
                  <a:cubicBezTo>
                    <a:pt x="3665927" y="1144198"/>
                    <a:pt x="3722221" y="1158742"/>
                    <a:pt x="3906109" y="1257757"/>
                  </a:cubicBezTo>
                  <a:cubicBezTo>
                    <a:pt x="4040022" y="1304287"/>
                    <a:pt x="4049037" y="1181208"/>
                    <a:pt x="4074582" y="1142869"/>
                  </a:cubicBezTo>
                  <a:cubicBezTo>
                    <a:pt x="4100127" y="1104530"/>
                    <a:pt x="4072566" y="1061028"/>
                    <a:pt x="4059382" y="1027720"/>
                  </a:cubicBezTo>
                  <a:cubicBezTo>
                    <a:pt x="4046198" y="994412"/>
                    <a:pt x="4006538" y="955468"/>
                    <a:pt x="3995476" y="943023"/>
                  </a:cubicBezTo>
                  <a:cubicBezTo>
                    <a:pt x="3942595" y="883532"/>
                    <a:pt x="3924040" y="884294"/>
                    <a:pt x="3893127" y="861465"/>
                  </a:cubicBezTo>
                  <a:cubicBezTo>
                    <a:pt x="3862214" y="838636"/>
                    <a:pt x="3839786" y="820940"/>
                    <a:pt x="3810000" y="806047"/>
                  </a:cubicBezTo>
                  <a:lnTo>
                    <a:pt x="3754582" y="778338"/>
                  </a:lnTo>
                  <a:cubicBezTo>
                    <a:pt x="3722255" y="762174"/>
                    <a:pt x="3652982" y="739083"/>
                    <a:pt x="3616037" y="709065"/>
                  </a:cubicBezTo>
                  <a:cubicBezTo>
                    <a:pt x="3579092" y="679047"/>
                    <a:pt x="3543306" y="613824"/>
                    <a:pt x="3532909" y="598229"/>
                  </a:cubicBezTo>
                  <a:lnTo>
                    <a:pt x="3491346" y="515102"/>
                  </a:lnTo>
                  <a:cubicBezTo>
                    <a:pt x="3491346" y="433309"/>
                    <a:pt x="3485020" y="388868"/>
                    <a:pt x="3532909" y="334993"/>
                  </a:cubicBezTo>
                  <a:cubicBezTo>
                    <a:pt x="3558943" y="305704"/>
                    <a:pt x="3578861" y="264257"/>
                    <a:pt x="3616037" y="251865"/>
                  </a:cubicBezTo>
                  <a:cubicBezTo>
                    <a:pt x="3717228" y="218135"/>
                    <a:pt x="3670828" y="231240"/>
                    <a:pt x="3754582" y="210302"/>
                  </a:cubicBezTo>
                  <a:cubicBezTo>
                    <a:pt x="3837709" y="214920"/>
                    <a:pt x="3921021" y="216944"/>
                    <a:pt x="4003964" y="224156"/>
                  </a:cubicBezTo>
                  <a:cubicBezTo>
                    <a:pt x="4022521" y="225770"/>
                    <a:pt x="4106498" y="245218"/>
                    <a:pt x="4128655" y="251865"/>
                  </a:cubicBezTo>
                  <a:cubicBezTo>
                    <a:pt x="4156631" y="260258"/>
                    <a:pt x="4182971" y="274773"/>
                    <a:pt x="4211782" y="279575"/>
                  </a:cubicBezTo>
                  <a:cubicBezTo>
                    <a:pt x="4239491" y="284193"/>
                    <a:pt x="4267363" y="287920"/>
                    <a:pt x="4294909" y="293429"/>
                  </a:cubicBezTo>
                  <a:cubicBezTo>
                    <a:pt x="4367074" y="307862"/>
                    <a:pt x="4330284" y="303536"/>
                    <a:pt x="4391891" y="321138"/>
                  </a:cubicBezTo>
                  <a:cubicBezTo>
                    <a:pt x="4410200" y="326369"/>
                    <a:pt x="4417291" y="321139"/>
                    <a:pt x="4447309" y="334993"/>
                  </a:cubicBezTo>
                  <a:cubicBezTo>
                    <a:pt x="4477327" y="348847"/>
                    <a:pt x="4526958" y="366323"/>
                    <a:pt x="4572000" y="404265"/>
                  </a:cubicBezTo>
                  <a:cubicBezTo>
                    <a:pt x="4617042" y="442207"/>
                    <a:pt x="4634152" y="520940"/>
                    <a:pt x="4717561" y="562644"/>
                  </a:cubicBezTo>
                  <a:cubicBezTo>
                    <a:pt x="4794471" y="582609"/>
                    <a:pt x="4898307" y="540010"/>
                    <a:pt x="4948292" y="622540"/>
                  </a:cubicBezTo>
                  <a:cubicBezTo>
                    <a:pt x="5075220" y="832111"/>
                    <a:pt x="4863316" y="939409"/>
                    <a:pt x="4835237" y="1041575"/>
                  </a:cubicBezTo>
                  <a:cubicBezTo>
                    <a:pt x="4807158" y="1143741"/>
                    <a:pt x="4791363" y="1196284"/>
                    <a:pt x="4779818" y="1235538"/>
                  </a:cubicBezTo>
                  <a:cubicBezTo>
                    <a:pt x="4775200" y="1249393"/>
                    <a:pt x="4774065" y="1264951"/>
                    <a:pt x="4765964" y="1277102"/>
                  </a:cubicBezTo>
                  <a:lnTo>
                    <a:pt x="4710546" y="1360229"/>
                  </a:lnTo>
                  <a:cubicBezTo>
                    <a:pt x="4701310" y="1374084"/>
                    <a:pt x="4695839" y="1391391"/>
                    <a:pt x="4682837" y="1401793"/>
                  </a:cubicBezTo>
                  <a:cubicBezTo>
                    <a:pt x="4659746" y="1420266"/>
                    <a:pt x="4637221" y="1439469"/>
                    <a:pt x="4613564" y="1457211"/>
                  </a:cubicBezTo>
                  <a:cubicBezTo>
                    <a:pt x="4568587" y="1490943"/>
                    <a:pt x="4563410" y="1484339"/>
                    <a:pt x="4516582" y="1526484"/>
                  </a:cubicBezTo>
                  <a:cubicBezTo>
                    <a:pt x="4487455" y="1552698"/>
                    <a:pt x="4461164" y="1581902"/>
                    <a:pt x="4433455" y="1609611"/>
                  </a:cubicBezTo>
                  <a:cubicBezTo>
                    <a:pt x="4414982" y="1628084"/>
                    <a:pt x="4392528" y="1643292"/>
                    <a:pt x="4378037" y="1665029"/>
                  </a:cubicBezTo>
                  <a:cubicBezTo>
                    <a:pt x="4359564" y="1692738"/>
                    <a:pt x="4338782" y="1720447"/>
                    <a:pt x="4322618" y="1748156"/>
                  </a:cubicBezTo>
                  <a:cubicBezTo>
                    <a:pt x="4306454" y="1775865"/>
                    <a:pt x="4278746" y="1798957"/>
                    <a:pt x="4281055" y="1831284"/>
                  </a:cubicBezTo>
                  <a:cubicBezTo>
                    <a:pt x="4283364" y="1863611"/>
                    <a:pt x="4306455" y="1909793"/>
                    <a:pt x="4336473" y="1942120"/>
                  </a:cubicBezTo>
                  <a:cubicBezTo>
                    <a:pt x="4366491" y="1974447"/>
                    <a:pt x="4412673" y="2006774"/>
                    <a:pt x="4461164" y="2025247"/>
                  </a:cubicBezTo>
                  <a:cubicBezTo>
                    <a:pt x="4509655" y="2043720"/>
                    <a:pt x="4424751" y="2030438"/>
                    <a:pt x="4627418" y="2052956"/>
                  </a:cubicBezTo>
                  <a:lnTo>
                    <a:pt x="4987637" y="2039102"/>
                  </a:lnTo>
                  <a:cubicBezTo>
                    <a:pt x="5029388" y="2036716"/>
                    <a:pt x="5070794" y="2030133"/>
                    <a:pt x="5112327" y="2025247"/>
                  </a:cubicBezTo>
                  <a:cubicBezTo>
                    <a:pt x="5436010" y="1987167"/>
                    <a:pt x="4993702" y="2036890"/>
                    <a:pt x="5347855" y="1997538"/>
                  </a:cubicBezTo>
                  <a:cubicBezTo>
                    <a:pt x="5366328" y="1992920"/>
                    <a:pt x="5370946" y="1990611"/>
                    <a:pt x="5403273" y="1983684"/>
                  </a:cubicBezTo>
                  <a:cubicBezTo>
                    <a:pt x="5435600" y="1976757"/>
                    <a:pt x="5500254" y="1969830"/>
                    <a:pt x="5541818" y="1955975"/>
                  </a:cubicBezTo>
                  <a:cubicBezTo>
                    <a:pt x="5592618" y="1937502"/>
                    <a:pt x="5664200" y="1900556"/>
                    <a:pt x="5708073" y="1872847"/>
                  </a:cubicBezTo>
                  <a:cubicBezTo>
                    <a:pt x="5751946" y="1845138"/>
                    <a:pt x="5772728" y="1822047"/>
                    <a:pt x="5805055" y="1789720"/>
                  </a:cubicBezTo>
                  <a:cubicBezTo>
                    <a:pt x="5837382" y="1757393"/>
                    <a:pt x="5869710" y="1722757"/>
                    <a:pt x="5902037" y="1678884"/>
                  </a:cubicBezTo>
                  <a:cubicBezTo>
                    <a:pt x="5934364" y="1635011"/>
                    <a:pt x="5928663" y="1632017"/>
                    <a:pt x="5999018" y="1526484"/>
                  </a:cubicBezTo>
                  <a:cubicBezTo>
                    <a:pt x="6031345" y="1459520"/>
                    <a:pt x="6072909" y="1348684"/>
                    <a:pt x="6096000" y="1277102"/>
                  </a:cubicBezTo>
                  <a:cubicBezTo>
                    <a:pt x="6119091" y="1205520"/>
                    <a:pt x="6123709" y="1159339"/>
                    <a:pt x="6137564" y="1096993"/>
                  </a:cubicBezTo>
                  <a:cubicBezTo>
                    <a:pt x="6151419" y="1034647"/>
                    <a:pt x="6141135" y="1055004"/>
                    <a:pt x="6179127" y="903029"/>
                  </a:cubicBezTo>
                  <a:cubicBezTo>
                    <a:pt x="6192982" y="815283"/>
                    <a:pt x="6190152" y="728062"/>
                    <a:pt x="6208625" y="661098"/>
                  </a:cubicBezTo>
                  <a:cubicBezTo>
                    <a:pt x="6227098" y="594134"/>
                    <a:pt x="6251158" y="531788"/>
                    <a:pt x="6289964" y="501247"/>
                  </a:cubicBezTo>
                  <a:cubicBezTo>
                    <a:pt x="6328770" y="470706"/>
                    <a:pt x="6388353" y="463996"/>
                    <a:pt x="6441462" y="477851"/>
                  </a:cubicBezTo>
                  <a:cubicBezTo>
                    <a:pt x="6494571" y="491706"/>
                    <a:pt x="6562286" y="548148"/>
                    <a:pt x="6608618" y="584375"/>
                  </a:cubicBezTo>
                  <a:cubicBezTo>
                    <a:pt x="6654950" y="620602"/>
                    <a:pt x="6684819" y="665193"/>
                    <a:pt x="6719455" y="695211"/>
                  </a:cubicBezTo>
                  <a:cubicBezTo>
                    <a:pt x="6754091" y="725229"/>
                    <a:pt x="6767946" y="732157"/>
                    <a:pt x="6816437" y="764484"/>
                  </a:cubicBezTo>
                  <a:cubicBezTo>
                    <a:pt x="6864928" y="796811"/>
                    <a:pt x="6961427" y="914564"/>
                    <a:pt x="7010400" y="889175"/>
                  </a:cubicBezTo>
                  <a:cubicBezTo>
                    <a:pt x="7137092" y="823496"/>
                    <a:pt x="7082967" y="736043"/>
                    <a:pt x="7069840" y="551567"/>
                  </a:cubicBezTo>
                  <a:cubicBezTo>
                    <a:pt x="7056267" y="360828"/>
                    <a:pt x="7018201" y="52119"/>
                    <a:pt x="7477448" y="72672"/>
                  </a:cubicBezTo>
                  <a:cubicBezTo>
                    <a:pt x="7500654" y="76540"/>
                    <a:pt x="7612936" y="69394"/>
                    <a:pt x="7678349" y="77106"/>
                  </a:cubicBezTo>
                  <a:cubicBezTo>
                    <a:pt x="7743762" y="84818"/>
                    <a:pt x="7836490" y="26576"/>
                    <a:pt x="7869928" y="118943"/>
                  </a:cubicBezTo>
                  <a:cubicBezTo>
                    <a:pt x="7918040" y="251846"/>
                    <a:pt x="7996295" y="-84210"/>
                    <a:pt x="8021782" y="346653"/>
                  </a:cubicBezTo>
                  <a:cubicBezTo>
                    <a:pt x="8022138" y="1016289"/>
                    <a:pt x="8022493" y="2034484"/>
                    <a:pt x="8022849" y="2704120"/>
                  </a:cubicBezTo>
                  <a:lnTo>
                    <a:pt x="5326" y="2687841"/>
                  </a:lnTo>
                  <a:cubicBezTo>
                    <a:pt x="3551" y="1963595"/>
                    <a:pt x="1775" y="1239348"/>
                    <a:pt x="0" y="515102"/>
                  </a:cubicBezTo>
                  <a:close/>
                </a:path>
              </a:pathLst>
            </a:custGeom>
            <a:solidFill>
              <a:srgbClr val="9600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CEC66C-A72C-7841-B637-894C96DBA5FC}"/>
              </a:ext>
            </a:extLst>
          </p:cNvPr>
          <p:cNvSpPr txBox="1"/>
          <p:nvPr/>
        </p:nvSpPr>
        <p:spPr>
          <a:xfrm>
            <a:off x="304801" y="3429658"/>
            <a:ext cx="5168152" cy="534449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F5 Automation Toolchain (Declarative API)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ACD3EE-5315-BD4E-B742-B1AA820D0C04}"/>
              </a:ext>
            </a:extLst>
          </p:cNvPr>
          <p:cNvSpPr txBox="1"/>
          <p:nvPr/>
        </p:nvSpPr>
        <p:spPr>
          <a:xfrm>
            <a:off x="304800" y="5080014"/>
            <a:ext cx="5168151" cy="534449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F5 iControl REST (Imperative API)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14D50E-F9AB-E940-90DB-F022D81F973C}"/>
              </a:ext>
            </a:extLst>
          </p:cNvPr>
          <p:cNvGrpSpPr/>
          <p:nvPr/>
        </p:nvGrpSpPr>
        <p:grpSpPr>
          <a:xfrm>
            <a:off x="304801" y="1490569"/>
            <a:ext cx="5168152" cy="1451655"/>
            <a:chOff x="539915" y="1195116"/>
            <a:chExt cx="7641559" cy="172871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FBCFC4-CF7C-A04E-916E-A647B18C7958}"/>
                </a:ext>
              </a:extLst>
            </p:cNvPr>
            <p:cNvSpPr/>
            <p:nvPr/>
          </p:nvSpPr>
          <p:spPr>
            <a:xfrm>
              <a:off x="539915" y="1195116"/>
              <a:ext cx="7641559" cy="14038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rgbClr val="0049F4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55CF78-BFD1-EF4C-A696-665E433E870B}"/>
                </a:ext>
              </a:extLst>
            </p:cNvPr>
            <p:cNvSpPr/>
            <p:nvPr/>
          </p:nvSpPr>
          <p:spPr>
            <a:xfrm>
              <a:off x="812628" y="1502974"/>
              <a:ext cx="1491917" cy="14208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rgbClr val="0049F4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A9231-D9F6-C54E-AE8C-79831F19C77B}"/>
                </a:ext>
              </a:extLst>
            </p:cNvPr>
            <p:cNvSpPr/>
            <p:nvPr/>
          </p:nvSpPr>
          <p:spPr>
            <a:xfrm>
              <a:off x="3312566" y="1439478"/>
              <a:ext cx="2842083" cy="140368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rgbClr val="0049F4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B40406E-69C9-434A-9E82-50923A754037}"/>
              </a:ext>
            </a:extLst>
          </p:cNvPr>
          <p:cNvSpPr txBox="1"/>
          <p:nvPr/>
        </p:nvSpPr>
        <p:spPr>
          <a:xfrm>
            <a:off x="304801" y="1834143"/>
            <a:ext cx="5168152" cy="534449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ctr"/>
            <a:r>
              <a:rPr lang="en-US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Management &amp; Ecosystem Solutions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7C3CC4-7576-2D46-959E-8C142BBB4954}"/>
              </a:ext>
            </a:extLst>
          </p:cNvPr>
          <p:cNvGrpSpPr/>
          <p:nvPr/>
        </p:nvGrpSpPr>
        <p:grpSpPr>
          <a:xfrm>
            <a:off x="5612569" y="2874485"/>
            <a:ext cx="6946984" cy="1237263"/>
            <a:chOff x="5612569" y="2874485"/>
            <a:chExt cx="6946984" cy="1237263"/>
          </a:xfrm>
        </p:grpSpPr>
        <p:sp>
          <p:nvSpPr>
            <p:cNvPr id="32" name="Right Bracket 31">
              <a:extLst>
                <a:ext uri="{FF2B5EF4-FFF2-40B4-BE49-F238E27FC236}">
                  <a16:creationId xmlns:a16="http://schemas.microsoft.com/office/drawing/2014/main" id="{2C1FB52B-2579-AE4E-BEAC-A82AAA3C9D1C}"/>
                </a:ext>
              </a:extLst>
            </p:cNvPr>
            <p:cNvSpPr/>
            <p:nvPr/>
          </p:nvSpPr>
          <p:spPr>
            <a:xfrm>
              <a:off x="5612569" y="2874485"/>
              <a:ext cx="151736" cy="1237263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03CEDE-3AC8-B84B-92E1-ACE64F0A5D77}"/>
                </a:ext>
              </a:extLst>
            </p:cNvPr>
            <p:cNvSpPr txBox="1"/>
            <p:nvPr/>
          </p:nvSpPr>
          <p:spPr>
            <a:xfrm>
              <a:off x="5764305" y="3028373"/>
              <a:ext cx="6795248" cy="929485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Declarative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- Tell the system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you would like to happen and let it figure out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do it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0E8334-726E-0E49-89F8-D491BEC2A4C9}"/>
              </a:ext>
            </a:extLst>
          </p:cNvPr>
          <p:cNvGrpSpPr/>
          <p:nvPr/>
        </p:nvGrpSpPr>
        <p:grpSpPr>
          <a:xfrm>
            <a:off x="5612569" y="4461382"/>
            <a:ext cx="6500773" cy="1237263"/>
            <a:chOff x="5612569" y="4461382"/>
            <a:chExt cx="6500773" cy="1237263"/>
          </a:xfrm>
        </p:grpSpPr>
        <p:sp>
          <p:nvSpPr>
            <p:cNvPr id="34" name="Right Bracket 33">
              <a:extLst>
                <a:ext uri="{FF2B5EF4-FFF2-40B4-BE49-F238E27FC236}">
                  <a16:creationId xmlns:a16="http://schemas.microsoft.com/office/drawing/2014/main" id="{034D1C52-957A-714B-ACA8-5108B0C8D821}"/>
                </a:ext>
              </a:extLst>
            </p:cNvPr>
            <p:cNvSpPr/>
            <p:nvPr/>
          </p:nvSpPr>
          <p:spPr>
            <a:xfrm>
              <a:off x="5612569" y="4461382"/>
              <a:ext cx="151736" cy="1237263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3EF857-37B8-554B-BFE8-44BE26B79988}"/>
                </a:ext>
              </a:extLst>
            </p:cNvPr>
            <p:cNvSpPr txBox="1"/>
            <p:nvPr/>
          </p:nvSpPr>
          <p:spPr>
            <a:xfrm>
              <a:off x="5791200" y="4615270"/>
              <a:ext cx="6322142" cy="929485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Imperative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- Tell the system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do something and as a result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you want to happen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29412B0-759E-C240-9F43-9B3CF817AA8D}"/>
              </a:ext>
            </a:extLst>
          </p:cNvPr>
          <p:cNvGrpSpPr/>
          <p:nvPr/>
        </p:nvGrpSpPr>
        <p:grpSpPr>
          <a:xfrm>
            <a:off x="5657393" y="1576204"/>
            <a:ext cx="6946984" cy="948646"/>
            <a:chOff x="5657393" y="1576204"/>
            <a:chExt cx="6946984" cy="948646"/>
          </a:xfrm>
        </p:grpSpPr>
        <p:sp>
          <p:nvSpPr>
            <p:cNvPr id="39" name="Right Bracket 38">
              <a:extLst>
                <a:ext uri="{FF2B5EF4-FFF2-40B4-BE49-F238E27FC236}">
                  <a16:creationId xmlns:a16="http://schemas.microsoft.com/office/drawing/2014/main" id="{31CA9F1A-0BF4-CE46-B820-4EA95C0AC817}"/>
                </a:ext>
              </a:extLst>
            </p:cNvPr>
            <p:cNvSpPr/>
            <p:nvPr/>
          </p:nvSpPr>
          <p:spPr>
            <a:xfrm>
              <a:off x="5657393" y="1576204"/>
              <a:ext cx="151736" cy="948646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08E87F-D609-0443-A72B-7AB1FE318495}"/>
                </a:ext>
              </a:extLst>
            </p:cNvPr>
            <p:cNvSpPr txBox="1"/>
            <p:nvPr/>
          </p:nvSpPr>
          <p:spPr>
            <a:xfrm>
              <a:off x="5809129" y="1723828"/>
              <a:ext cx="6795248" cy="621709"/>
            </a:xfrm>
            <a:prstGeom prst="rect">
              <a:avLst/>
            </a:prstGeom>
            <a:noFill/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Source of 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4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ounded Rectangle 83">
            <a:extLst>
              <a:ext uri="{FF2B5EF4-FFF2-40B4-BE49-F238E27FC236}">
                <a16:creationId xmlns:a16="http://schemas.microsoft.com/office/drawing/2014/main" id="{6B3BCE54-B03E-4B6C-9DA2-451AB83BA39C}"/>
              </a:ext>
            </a:extLst>
          </p:cNvPr>
          <p:cNvSpPr/>
          <p:nvPr/>
        </p:nvSpPr>
        <p:spPr>
          <a:xfrm>
            <a:off x="9272891" y="4241011"/>
            <a:ext cx="2349973" cy="13024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81" name="Rounded Rectangle 83">
            <a:extLst>
              <a:ext uri="{FF2B5EF4-FFF2-40B4-BE49-F238E27FC236}">
                <a16:creationId xmlns:a16="http://schemas.microsoft.com/office/drawing/2014/main" id="{D7E58B43-2F53-4D6A-B4D0-CC9DA61AC5C2}"/>
              </a:ext>
            </a:extLst>
          </p:cNvPr>
          <p:cNvSpPr/>
          <p:nvPr/>
        </p:nvSpPr>
        <p:spPr>
          <a:xfrm>
            <a:off x="6433066" y="4241011"/>
            <a:ext cx="2349973" cy="13024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57" name="Rounded Rectangle 83">
            <a:extLst>
              <a:ext uri="{FF2B5EF4-FFF2-40B4-BE49-F238E27FC236}">
                <a16:creationId xmlns:a16="http://schemas.microsoft.com/office/drawing/2014/main" id="{3FE976DF-F084-493E-9DDB-006B555ED5FF}"/>
              </a:ext>
            </a:extLst>
          </p:cNvPr>
          <p:cNvSpPr/>
          <p:nvPr/>
        </p:nvSpPr>
        <p:spPr>
          <a:xfrm>
            <a:off x="3531538" y="3369579"/>
            <a:ext cx="2349973" cy="210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D972FB-CD7D-A349-BBA6-606A3E780A1E}"/>
              </a:ext>
            </a:extLst>
          </p:cNvPr>
          <p:cNvSpPr/>
          <p:nvPr/>
        </p:nvSpPr>
        <p:spPr>
          <a:xfrm>
            <a:off x="174812" y="914661"/>
            <a:ext cx="11887200" cy="5663171"/>
          </a:xfrm>
          <a:prstGeom prst="roundRect">
            <a:avLst>
              <a:gd name="adj" fmla="val 534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-1526" y="20859"/>
            <a:ext cx="12876233" cy="90537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AS3 Everywhere – Consistent API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ABA430-DD19-D749-9FA7-F97F57F3411C}"/>
              </a:ext>
            </a:extLst>
          </p:cNvPr>
          <p:cNvGrpSpPr/>
          <p:nvPr/>
        </p:nvGrpSpPr>
        <p:grpSpPr>
          <a:xfrm>
            <a:off x="1313223" y="1284080"/>
            <a:ext cx="1014973" cy="621709"/>
            <a:chOff x="1313223" y="1284080"/>
            <a:chExt cx="1014973" cy="621709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938B86D3-85D2-3348-BFE9-9283FF527B31}"/>
                </a:ext>
              </a:extLst>
            </p:cNvPr>
            <p:cNvSpPr/>
            <p:nvPr/>
          </p:nvSpPr>
          <p:spPr>
            <a:xfrm>
              <a:off x="1313223" y="1302793"/>
              <a:ext cx="975216" cy="584282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0070C0"/>
                </a:gs>
              </a:gsLst>
              <a:lin ang="2700000" scaled="1"/>
              <a:tileRect/>
            </a:gra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0027200-A087-EF4D-93A8-4DFF5828D020}"/>
                </a:ext>
              </a:extLst>
            </p:cNvPr>
            <p:cNvSpPr txBox="1"/>
            <p:nvPr/>
          </p:nvSpPr>
          <p:spPr>
            <a:xfrm>
              <a:off x="1369854" y="1284080"/>
              <a:ext cx="958342" cy="621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AS3</a:t>
              </a: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05150FDC-7FA3-274D-BFD0-E0CC7977A7DD}"/>
              </a:ext>
            </a:extLst>
          </p:cNvPr>
          <p:cNvSpPr/>
          <p:nvPr/>
        </p:nvSpPr>
        <p:spPr>
          <a:xfrm>
            <a:off x="620353" y="1024860"/>
            <a:ext cx="2373544" cy="4549060"/>
          </a:xfrm>
          <a:prstGeom prst="roundRect">
            <a:avLst>
              <a:gd name="adj" fmla="val 736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266C3250-E9FC-EF4D-B3FE-AFB3AE3644D2}"/>
              </a:ext>
            </a:extLst>
          </p:cNvPr>
          <p:cNvSpPr/>
          <p:nvPr/>
        </p:nvSpPr>
        <p:spPr>
          <a:xfrm>
            <a:off x="580596" y="5506085"/>
            <a:ext cx="11249000" cy="859552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EF7D9AB-7C1E-2541-89D8-DCB359FF1BC8}"/>
              </a:ext>
            </a:extLst>
          </p:cNvPr>
          <p:cNvSpPr txBox="1"/>
          <p:nvPr/>
        </p:nvSpPr>
        <p:spPr>
          <a:xfrm>
            <a:off x="2411086" y="5652019"/>
            <a:ext cx="1763047" cy="590931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2018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0FDCD2-95F2-514F-8048-26CFB2421E86}"/>
              </a:ext>
            </a:extLst>
          </p:cNvPr>
          <p:cNvSpPr txBox="1"/>
          <p:nvPr/>
        </p:nvSpPr>
        <p:spPr>
          <a:xfrm>
            <a:off x="9600140" y="5640394"/>
            <a:ext cx="1198790" cy="590931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2019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3F5A038-1A68-1646-8988-A2DF2DD788AB}"/>
              </a:ext>
            </a:extLst>
          </p:cNvPr>
          <p:cNvSpPr txBox="1"/>
          <p:nvPr/>
        </p:nvSpPr>
        <p:spPr>
          <a:xfrm>
            <a:off x="1178338" y="6067927"/>
            <a:ext cx="1378326" cy="590931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BIG-IP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826C910-41B2-774F-B8B0-C1B3243D8511}"/>
              </a:ext>
            </a:extLst>
          </p:cNvPr>
          <p:cNvSpPr txBox="1"/>
          <p:nvPr/>
        </p:nvSpPr>
        <p:spPr>
          <a:xfrm>
            <a:off x="7027258" y="6082833"/>
            <a:ext cx="1570686" cy="590931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Container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137AF87-221D-024B-B5EC-6CF1208A99D7}"/>
              </a:ext>
            </a:extLst>
          </p:cNvPr>
          <p:cNvSpPr txBox="1"/>
          <p:nvPr/>
        </p:nvSpPr>
        <p:spPr>
          <a:xfrm>
            <a:off x="9557222" y="6089550"/>
            <a:ext cx="1403974" cy="590931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BIG-IQ</a:t>
            </a:r>
          </a:p>
        </p:txBody>
      </p:sp>
      <p:sp>
        <p:nvSpPr>
          <p:cNvPr id="162" name="Rounded Rectangle 61">
            <a:extLst>
              <a:ext uri="{FF2B5EF4-FFF2-40B4-BE49-F238E27FC236}">
                <a16:creationId xmlns:a16="http://schemas.microsoft.com/office/drawing/2014/main" id="{6847F288-81EB-4BAA-A641-CC2263C99097}"/>
              </a:ext>
            </a:extLst>
          </p:cNvPr>
          <p:cNvSpPr/>
          <p:nvPr/>
        </p:nvSpPr>
        <p:spPr>
          <a:xfrm>
            <a:off x="3507968" y="1024859"/>
            <a:ext cx="2373544" cy="4549059"/>
          </a:xfrm>
          <a:prstGeom prst="roundRect">
            <a:avLst>
              <a:gd name="adj" fmla="val 736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B8F4893-703A-4226-94E9-A4840E414D3F}"/>
              </a:ext>
            </a:extLst>
          </p:cNvPr>
          <p:cNvSpPr/>
          <p:nvPr/>
        </p:nvSpPr>
        <p:spPr>
          <a:xfrm>
            <a:off x="1545546" y="735498"/>
            <a:ext cx="573743" cy="7250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D84C2A9B-5A84-D34C-B705-89A9168674DC}"/>
              </a:ext>
            </a:extLst>
          </p:cNvPr>
          <p:cNvSpPr/>
          <p:nvPr/>
        </p:nvSpPr>
        <p:spPr>
          <a:xfrm>
            <a:off x="712495" y="4281638"/>
            <a:ext cx="2171048" cy="1192131"/>
          </a:xfrm>
          <a:prstGeom prst="roundRect">
            <a:avLst>
              <a:gd name="adj" fmla="val 121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12" name="Rounded Rectangle 61">
            <a:extLst>
              <a:ext uri="{FF2B5EF4-FFF2-40B4-BE49-F238E27FC236}">
                <a16:creationId xmlns:a16="http://schemas.microsoft.com/office/drawing/2014/main" id="{25F0C84D-0D92-0E4F-A9C9-1A56EB6A3E75}"/>
              </a:ext>
            </a:extLst>
          </p:cNvPr>
          <p:cNvSpPr/>
          <p:nvPr/>
        </p:nvSpPr>
        <p:spPr>
          <a:xfrm>
            <a:off x="6526076" y="1122633"/>
            <a:ext cx="2139976" cy="1750103"/>
          </a:xfrm>
          <a:prstGeom prst="roundRect">
            <a:avLst>
              <a:gd name="adj" fmla="val 437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ounded Rectangle 61">
            <a:extLst>
              <a:ext uri="{FF2B5EF4-FFF2-40B4-BE49-F238E27FC236}">
                <a16:creationId xmlns:a16="http://schemas.microsoft.com/office/drawing/2014/main" id="{1805882C-5851-9449-88AA-4B455382C2BF}"/>
              </a:ext>
            </a:extLst>
          </p:cNvPr>
          <p:cNvSpPr/>
          <p:nvPr/>
        </p:nvSpPr>
        <p:spPr>
          <a:xfrm>
            <a:off x="9308430" y="1122632"/>
            <a:ext cx="2189887" cy="1755194"/>
          </a:xfrm>
          <a:prstGeom prst="roundRect">
            <a:avLst>
              <a:gd name="adj" fmla="val 7685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56BF1BC-2703-4C70-92E9-5F1860A1F5C3}"/>
              </a:ext>
            </a:extLst>
          </p:cNvPr>
          <p:cNvSpPr txBox="1"/>
          <p:nvPr/>
        </p:nvSpPr>
        <p:spPr>
          <a:xfrm>
            <a:off x="3211322" y="6075123"/>
            <a:ext cx="3314754" cy="590931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Cloud w/Service Discovery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777425-F55C-7140-816C-87D1D9E0FF5C}"/>
              </a:ext>
            </a:extLst>
          </p:cNvPr>
          <p:cNvSpPr/>
          <p:nvPr/>
        </p:nvSpPr>
        <p:spPr>
          <a:xfrm>
            <a:off x="9320511" y="4321361"/>
            <a:ext cx="2251354" cy="1168291"/>
          </a:xfrm>
          <a:prstGeom prst="roundRect">
            <a:avLst>
              <a:gd name="adj" fmla="val 85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7587B62-2304-47FD-96CD-3DC85623AAE4}"/>
              </a:ext>
            </a:extLst>
          </p:cNvPr>
          <p:cNvGrpSpPr/>
          <p:nvPr/>
        </p:nvGrpSpPr>
        <p:grpSpPr>
          <a:xfrm>
            <a:off x="9904853" y="4521638"/>
            <a:ext cx="1033017" cy="826801"/>
            <a:chOff x="5554844" y="3257550"/>
            <a:chExt cx="1929552" cy="927275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E67D4F9-CA03-41A9-BB45-A8CBEA6C05FC}"/>
                </a:ext>
              </a:extLst>
            </p:cNvPr>
            <p:cNvSpPr txBox="1"/>
            <p:nvPr/>
          </p:nvSpPr>
          <p:spPr>
            <a:xfrm>
              <a:off x="5554844" y="3910409"/>
              <a:ext cx="1929552" cy="274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chemeClr val="bg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BIG-IP SSG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BA79A81-DAAD-44D7-98E5-6F55513171A0}"/>
                </a:ext>
              </a:extLst>
            </p:cNvPr>
            <p:cNvGrpSpPr/>
            <p:nvPr/>
          </p:nvGrpSpPr>
          <p:grpSpPr>
            <a:xfrm>
              <a:off x="5555584" y="3257550"/>
              <a:ext cx="1882776" cy="641350"/>
              <a:chOff x="8432800" y="3257550"/>
              <a:chExt cx="1882776" cy="641350"/>
            </a:xfrm>
            <a:solidFill>
              <a:srgbClr val="4D4D4F"/>
            </a:solidFill>
          </p:grpSpPr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99BC0449-48D7-4934-A1D7-E3847695F1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15413" y="3417888"/>
                <a:ext cx="1300163" cy="225425"/>
              </a:xfrm>
              <a:custGeom>
                <a:avLst/>
                <a:gdLst>
                  <a:gd name="T0" fmla="*/ 818 w 835"/>
                  <a:gd name="T1" fmla="*/ 0 h 144"/>
                  <a:gd name="T2" fmla="*/ 17 w 835"/>
                  <a:gd name="T3" fmla="*/ 0 h 144"/>
                  <a:gd name="T4" fmla="*/ 0 w 835"/>
                  <a:gd name="T5" fmla="*/ 17 h 144"/>
                  <a:gd name="T6" fmla="*/ 0 w 835"/>
                  <a:gd name="T7" fmla="*/ 42 h 144"/>
                  <a:gd name="T8" fmla="*/ 452 w 835"/>
                  <a:gd name="T9" fmla="*/ 42 h 144"/>
                  <a:gd name="T10" fmla="*/ 478 w 835"/>
                  <a:gd name="T11" fmla="*/ 68 h 144"/>
                  <a:gd name="T12" fmla="*/ 478 w 835"/>
                  <a:gd name="T13" fmla="*/ 144 h 144"/>
                  <a:gd name="T14" fmla="*/ 818 w 835"/>
                  <a:gd name="T15" fmla="*/ 144 h 144"/>
                  <a:gd name="T16" fmla="*/ 835 w 835"/>
                  <a:gd name="T17" fmla="*/ 127 h 144"/>
                  <a:gd name="T18" fmla="*/ 835 w 835"/>
                  <a:gd name="T19" fmla="*/ 17 h 144"/>
                  <a:gd name="T20" fmla="*/ 818 w 835"/>
                  <a:gd name="T21" fmla="*/ 0 h 144"/>
                  <a:gd name="T22" fmla="*/ 676 w 835"/>
                  <a:gd name="T23" fmla="*/ 83 h 144"/>
                  <a:gd name="T24" fmla="*/ 665 w 835"/>
                  <a:gd name="T25" fmla="*/ 94 h 144"/>
                  <a:gd name="T26" fmla="*/ 521 w 835"/>
                  <a:gd name="T27" fmla="*/ 94 h 144"/>
                  <a:gd name="T28" fmla="*/ 510 w 835"/>
                  <a:gd name="T29" fmla="*/ 83 h 144"/>
                  <a:gd name="T30" fmla="*/ 510 w 835"/>
                  <a:gd name="T31" fmla="*/ 72 h 144"/>
                  <a:gd name="T32" fmla="*/ 521 w 835"/>
                  <a:gd name="T33" fmla="*/ 61 h 144"/>
                  <a:gd name="T34" fmla="*/ 665 w 835"/>
                  <a:gd name="T35" fmla="*/ 61 h 144"/>
                  <a:gd name="T36" fmla="*/ 676 w 835"/>
                  <a:gd name="T37" fmla="*/ 72 h 144"/>
                  <a:gd name="T38" fmla="*/ 676 w 835"/>
                  <a:gd name="T39" fmla="*/ 83 h 144"/>
                  <a:gd name="T40" fmla="*/ 768 w 835"/>
                  <a:gd name="T41" fmla="*/ 107 h 144"/>
                  <a:gd name="T42" fmla="*/ 738 w 835"/>
                  <a:gd name="T43" fmla="*/ 77 h 144"/>
                  <a:gd name="T44" fmla="*/ 768 w 835"/>
                  <a:gd name="T45" fmla="*/ 47 h 144"/>
                  <a:gd name="T46" fmla="*/ 798 w 835"/>
                  <a:gd name="T47" fmla="*/ 77 h 144"/>
                  <a:gd name="T48" fmla="*/ 768 w 835"/>
                  <a:gd name="T49" fmla="*/ 10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5" h="144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52" y="42"/>
                      <a:pt x="452" y="42"/>
                      <a:pt x="452" y="42"/>
                    </a:cubicBezTo>
                    <a:cubicBezTo>
                      <a:pt x="466" y="42"/>
                      <a:pt x="478" y="53"/>
                      <a:pt x="478" y="68"/>
                    </a:cubicBezTo>
                    <a:cubicBezTo>
                      <a:pt x="478" y="144"/>
                      <a:pt x="478" y="144"/>
                      <a:pt x="478" y="144"/>
                    </a:cubicBezTo>
                    <a:cubicBezTo>
                      <a:pt x="818" y="144"/>
                      <a:pt x="818" y="144"/>
                      <a:pt x="818" y="144"/>
                    </a:cubicBezTo>
                    <a:cubicBezTo>
                      <a:pt x="828" y="144"/>
                      <a:pt x="835" y="137"/>
                      <a:pt x="835" y="127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8" y="0"/>
                      <a:pt x="818" y="0"/>
                    </a:cubicBezTo>
                    <a:close/>
                    <a:moveTo>
                      <a:pt x="676" y="83"/>
                    </a:moveTo>
                    <a:cubicBezTo>
                      <a:pt x="676" y="89"/>
                      <a:pt x="671" y="94"/>
                      <a:pt x="665" y="94"/>
                    </a:cubicBezTo>
                    <a:cubicBezTo>
                      <a:pt x="521" y="94"/>
                      <a:pt x="521" y="94"/>
                      <a:pt x="521" y="94"/>
                    </a:cubicBezTo>
                    <a:cubicBezTo>
                      <a:pt x="515" y="94"/>
                      <a:pt x="510" y="89"/>
                      <a:pt x="510" y="83"/>
                    </a:cubicBezTo>
                    <a:cubicBezTo>
                      <a:pt x="510" y="72"/>
                      <a:pt x="510" y="72"/>
                      <a:pt x="510" y="72"/>
                    </a:cubicBezTo>
                    <a:cubicBezTo>
                      <a:pt x="510" y="66"/>
                      <a:pt x="515" y="61"/>
                      <a:pt x="521" y="61"/>
                    </a:cubicBezTo>
                    <a:cubicBezTo>
                      <a:pt x="665" y="61"/>
                      <a:pt x="665" y="61"/>
                      <a:pt x="665" y="61"/>
                    </a:cubicBezTo>
                    <a:cubicBezTo>
                      <a:pt x="671" y="61"/>
                      <a:pt x="676" y="66"/>
                      <a:pt x="676" y="72"/>
                    </a:cubicBezTo>
                    <a:lnTo>
                      <a:pt x="676" y="83"/>
                    </a:lnTo>
                    <a:close/>
                    <a:moveTo>
                      <a:pt x="768" y="107"/>
                    </a:moveTo>
                    <a:cubicBezTo>
                      <a:pt x="751" y="107"/>
                      <a:pt x="738" y="94"/>
                      <a:pt x="738" y="77"/>
                    </a:cubicBezTo>
                    <a:cubicBezTo>
                      <a:pt x="738" y="61"/>
                      <a:pt x="751" y="47"/>
                      <a:pt x="768" y="47"/>
                    </a:cubicBezTo>
                    <a:cubicBezTo>
                      <a:pt x="785" y="47"/>
                      <a:pt x="798" y="61"/>
                      <a:pt x="798" y="77"/>
                    </a:cubicBezTo>
                    <a:cubicBezTo>
                      <a:pt x="798" y="94"/>
                      <a:pt x="785" y="107"/>
                      <a:pt x="768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36F6A306-0EBE-4032-B5BF-7A58F3413A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15413" y="3257550"/>
                <a:ext cx="1300163" cy="142875"/>
              </a:xfrm>
              <a:custGeom>
                <a:avLst/>
                <a:gdLst>
                  <a:gd name="T0" fmla="*/ 818 w 835"/>
                  <a:gd name="T1" fmla="*/ 0 h 92"/>
                  <a:gd name="T2" fmla="*/ 17 w 835"/>
                  <a:gd name="T3" fmla="*/ 0 h 92"/>
                  <a:gd name="T4" fmla="*/ 0 w 835"/>
                  <a:gd name="T5" fmla="*/ 17 h 92"/>
                  <a:gd name="T6" fmla="*/ 0 w 835"/>
                  <a:gd name="T7" fmla="*/ 75 h 92"/>
                  <a:gd name="T8" fmla="*/ 17 w 835"/>
                  <a:gd name="T9" fmla="*/ 92 h 92"/>
                  <a:gd name="T10" fmla="*/ 818 w 835"/>
                  <a:gd name="T11" fmla="*/ 92 h 92"/>
                  <a:gd name="T12" fmla="*/ 835 w 835"/>
                  <a:gd name="T13" fmla="*/ 75 h 92"/>
                  <a:gd name="T14" fmla="*/ 835 w 835"/>
                  <a:gd name="T15" fmla="*/ 17 h 92"/>
                  <a:gd name="T16" fmla="*/ 818 w 835"/>
                  <a:gd name="T17" fmla="*/ 0 h 92"/>
                  <a:gd name="T18" fmla="*/ 822 w 835"/>
                  <a:gd name="T19" fmla="*/ 84 h 92"/>
                  <a:gd name="T20" fmla="*/ 17 w 835"/>
                  <a:gd name="T21" fmla="*/ 84 h 92"/>
                  <a:gd name="T22" fmla="*/ 13 w 835"/>
                  <a:gd name="T23" fmla="*/ 81 h 92"/>
                  <a:gd name="T24" fmla="*/ 17 w 835"/>
                  <a:gd name="T25" fmla="*/ 78 h 92"/>
                  <a:gd name="T26" fmla="*/ 822 w 835"/>
                  <a:gd name="T27" fmla="*/ 78 h 92"/>
                  <a:gd name="T28" fmla="*/ 825 w 835"/>
                  <a:gd name="T29" fmla="*/ 81 h 92"/>
                  <a:gd name="T30" fmla="*/ 822 w 835"/>
                  <a:gd name="T31" fmla="*/ 84 h 92"/>
                  <a:gd name="T32" fmla="*/ 822 w 835"/>
                  <a:gd name="T33" fmla="*/ 70 h 92"/>
                  <a:gd name="T34" fmla="*/ 17 w 835"/>
                  <a:gd name="T35" fmla="*/ 70 h 92"/>
                  <a:gd name="T36" fmla="*/ 13 w 835"/>
                  <a:gd name="T37" fmla="*/ 67 h 92"/>
                  <a:gd name="T38" fmla="*/ 17 w 835"/>
                  <a:gd name="T39" fmla="*/ 64 h 92"/>
                  <a:gd name="T40" fmla="*/ 822 w 835"/>
                  <a:gd name="T41" fmla="*/ 64 h 92"/>
                  <a:gd name="T42" fmla="*/ 825 w 835"/>
                  <a:gd name="T43" fmla="*/ 67 h 92"/>
                  <a:gd name="T44" fmla="*/ 822 w 835"/>
                  <a:gd name="T45" fmla="*/ 7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35" h="92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4"/>
                      <a:pt x="8" y="92"/>
                      <a:pt x="17" y="92"/>
                    </a:cubicBezTo>
                    <a:cubicBezTo>
                      <a:pt x="818" y="92"/>
                      <a:pt x="818" y="92"/>
                      <a:pt x="818" y="92"/>
                    </a:cubicBezTo>
                    <a:cubicBezTo>
                      <a:pt x="828" y="92"/>
                      <a:pt x="835" y="84"/>
                      <a:pt x="835" y="75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8" y="0"/>
                      <a:pt x="818" y="0"/>
                    </a:cubicBezTo>
                    <a:close/>
                    <a:moveTo>
                      <a:pt x="822" y="84"/>
                    </a:moveTo>
                    <a:cubicBezTo>
                      <a:pt x="17" y="84"/>
                      <a:pt x="17" y="84"/>
                      <a:pt x="17" y="84"/>
                    </a:cubicBezTo>
                    <a:cubicBezTo>
                      <a:pt x="15" y="84"/>
                      <a:pt x="13" y="83"/>
                      <a:pt x="13" y="81"/>
                    </a:cubicBezTo>
                    <a:cubicBezTo>
                      <a:pt x="13" y="79"/>
                      <a:pt x="15" y="78"/>
                      <a:pt x="17" y="78"/>
                    </a:cubicBezTo>
                    <a:cubicBezTo>
                      <a:pt x="822" y="78"/>
                      <a:pt x="822" y="78"/>
                      <a:pt x="822" y="78"/>
                    </a:cubicBezTo>
                    <a:cubicBezTo>
                      <a:pt x="824" y="78"/>
                      <a:pt x="825" y="79"/>
                      <a:pt x="825" y="81"/>
                    </a:cubicBezTo>
                    <a:cubicBezTo>
                      <a:pt x="825" y="83"/>
                      <a:pt x="824" y="84"/>
                      <a:pt x="822" y="84"/>
                    </a:cubicBezTo>
                    <a:close/>
                    <a:moveTo>
                      <a:pt x="822" y="70"/>
                    </a:moveTo>
                    <a:cubicBezTo>
                      <a:pt x="17" y="70"/>
                      <a:pt x="17" y="70"/>
                      <a:pt x="17" y="70"/>
                    </a:cubicBezTo>
                    <a:cubicBezTo>
                      <a:pt x="15" y="70"/>
                      <a:pt x="13" y="69"/>
                      <a:pt x="13" y="67"/>
                    </a:cubicBezTo>
                    <a:cubicBezTo>
                      <a:pt x="13" y="65"/>
                      <a:pt x="15" y="64"/>
                      <a:pt x="17" y="64"/>
                    </a:cubicBezTo>
                    <a:cubicBezTo>
                      <a:pt x="822" y="64"/>
                      <a:pt x="822" y="64"/>
                      <a:pt x="822" y="64"/>
                    </a:cubicBezTo>
                    <a:cubicBezTo>
                      <a:pt x="824" y="64"/>
                      <a:pt x="825" y="65"/>
                      <a:pt x="825" y="67"/>
                    </a:cubicBezTo>
                    <a:cubicBezTo>
                      <a:pt x="825" y="69"/>
                      <a:pt x="824" y="70"/>
                      <a:pt x="822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38B8EA5A-C6F3-45C1-BA4E-9330A8588A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2800" y="3511550"/>
                <a:ext cx="1300163" cy="387350"/>
              </a:xfrm>
              <a:custGeom>
                <a:avLst/>
                <a:gdLst>
                  <a:gd name="T0" fmla="*/ 17 w 835"/>
                  <a:gd name="T1" fmla="*/ 0 h 248"/>
                  <a:gd name="T2" fmla="*/ 0 w 835"/>
                  <a:gd name="T3" fmla="*/ 75 h 248"/>
                  <a:gd name="T4" fmla="*/ 818 w 835"/>
                  <a:gd name="T5" fmla="*/ 92 h 248"/>
                  <a:gd name="T6" fmla="*/ 835 w 835"/>
                  <a:gd name="T7" fmla="*/ 17 h 248"/>
                  <a:gd name="T8" fmla="*/ 822 w 835"/>
                  <a:gd name="T9" fmla="*/ 84 h 248"/>
                  <a:gd name="T10" fmla="*/ 13 w 835"/>
                  <a:gd name="T11" fmla="*/ 81 h 248"/>
                  <a:gd name="T12" fmla="*/ 822 w 835"/>
                  <a:gd name="T13" fmla="*/ 78 h 248"/>
                  <a:gd name="T14" fmla="*/ 822 w 835"/>
                  <a:gd name="T15" fmla="*/ 84 h 248"/>
                  <a:gd name="T16" fmla="*/ 16 w 835"/>
                  <a:gd name="T17" fmla="*/ 70 h 248"/>
                  <a:gd name="T18" fmla="*/ 16 w 835"/>
                  <a:gd name="T19" fmla="*/ 64 h 248"/>
                  <a:gd name="T20" fmla="*/ 825 w 835"/>
                  <a:gd name="T21" fmla="*/ 67 h 248"/>
                  <a:gd name="T22" fmla="*/ 818 w 835"/>
                  <a:gd name="T23" fmla="*/ 103 h 248"/>
                  <a:gd name="T24" fmla="*/ 0 w 835"/>
                  <a:gd name="T25" fmla="*/ 120 h 248"/>
                  <a:gd name="T26" fmla="*/ 17 w 835"/>
                  <a:gd name="T27" fmla="*/ 248 h 248"/>
                  <a:gd name="T28" fmla="*/ 835 w 835"/>
                  <a:gd name="T29" fmla="*/ 231 h 248"/>
                  <a:gd name="T30" fmla="*/ 818 w 835"/>
                  <a:gd name="T31" fmla="*/ 103 h 248"/>
                  <a:gd name="T32" fmla="*/ 305 w 835"/>
                  <a:gd name="T33" fmla="*/ 191 h 248"/>
                  <a:gd name="T34" fmla="*/ 292 w 835"/>
                  <a:gd name="T35" fmla="*/ 183 h 248"/>
                  <a:gd name="T36" fmla="*/ 301 w 835"/>
                  <a:gd name="T37" fmla="*/ 170 h 248"/>
                  <a:gd name="T38" fmla="*/ 314 w 835"/>
                  <a:gd name="T39" fmla="*/ 178 h 248"/>
                  <a:gd name="T40" fmla="*/ 350 w 835"/>
                  <a:gd name="T41" fmla="*/ 183 h 248"/>
                  <a:gd name="T42" fmla="*/ 338 w 835"/>
                  <a:gd name="T43" fmla="*/ 191 h 248"/>
                  <a:gd name="T44" fmla="*/ 329 w 835"/>
                  <a:gd name="T45" fmla="*/ 178 h 248"/>
                  <a:gd name="T46" fmla="*/ 342 w 835"/>
                  <a:gd name="T47" fmla="*/ 170 h 248"/>
                  <a:gd name="T48" fmla="*/ 350 w 835"/>
                  <a:gd name="T49" fmla="*/ 183 h 248"/>
                  <a:gd name="T50" fmla="*/ 379 w 835"/>
                  <a:gd name="T51" fmla="*/ 191 h 248"/>
                  <a:gd name="T52" fmla="*/ 366 w 835"/>
                  <a:gd name="T53" fmla="*/ 183 h 248"/>
                  <a:gd name="T54" fmla="*/ 375 w 835"/>
                  <a:gd name="T55" fmla="*/ 170 h 248"/>
                  <a:gd name="T56" fmla="*/ 387 w 835"/>
                  <a:gd name="T57" fmla="*/ 178 h 248"/>
                  <a:gd name="T58" fmla="*/ 424 w 835"/>
                  <a:gd name="T59" fmla="*/ 183 h 248"/>
                  <a:gd name="T60" fmla="*/ 412 w 835"/>
                  <a:gd name="T61" fmla="*/ 191 h 248"/>
                  <a:gd name="T62" fmla="*/ 403 w 835"/>
                  <a:gd name="T63" fmla="*/ 178 h 248"/>
                  <a:gd name="T64" fmla="*/ 416 w 835"/>
                  <a:gd name="T65" fmla="*/ 170 h 248"/>
                  <a:gd name="T66" fmla="*/ 424 w 835"/>
                  <a:gd name="T67" fmla="*/ 183 h 248"/>
                  <a:gd name="T68" fmla="*/ 453 w 835"/>
                  <a:gd name="T69" fmla="*/ 191 h 248"/>
                  <a:gd name="T70" fmla="*/ 440 w 835"/>
                  <a:gd name="T71" fmla="*/ 183 h 248"/>
                  <a:gd name="T72" fmla="*/ 449 w 835"/>
                  <a:gd name="T73" fmla="*/ 170 h 248"/>
                  <a:gd name="T74" fmla="*/ 461 w 835"/>
                  <a:gd name="T75" fmla="*/ 178 h 248"/>
                  <a:gd name="T76" fmla="*/ 675 w 835"/>
                  <a:gd name="T77" fmla="*/ 186 h 248"/>
                  <a:gd name="T78" fmla="*/ 521 w 835"/>
                  <a:gd name="T79" fmla="*/ 197 h 248"/>
                  <a:gd name="T80" fmla="*/ 510 w 835"/>
                  <a:gd name="T81" fmla="*/ 175 h 248"/>
                  <a:gd name="T82" fmla="*/ 664 w 835"/>
                  <a:gd name="T83" fmla="*/ 164 h 248"/>
                  <a:gd name="T84" fmla="*/ 675 w 835"/>
                  <a:gd name="T85" fmla="*/ 186 h 248"/>
                  <a:gd name="T86" fmla="*/ 737 w 835"/>
                  <a:gd name="T87" fmla="*/ 181 h 248"/>
                  <a:gd name="T88" fmla="*/ 798 w 835"/>
                  <a:gd name="T89" fmla="*/ 18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35" h="248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4"/>
                      <a:pt x="7" y="92"/>
                      <a:pt x="17" y="92"/>
                    </a:cubicBezTo>
                    <a:cubicBezTo>
                      <a:pt x="818" y="92"/>
                      <a:pt x="818" y="92"/>
                      <a:pt x="818" y="92"/>
                    </a:cubicBezTo>
                    <a:cubicBezTo>
                      <a:pt x="827" y="92"/>
                      <a:pt x="835" y="84"/>
                      <a:pt x="835" y="75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7" y="0"/>
                      <a:pt x="818" y="0"/>
                    </a:cubicBezTo>
                    <a:close/>
                    <a:moveTo>
                      <a:pt x="822" y="84"/>
                    </a:moveTo>
                    <a:cubicBezTo>
                      <a:pt x="16" y="84"/>
                      <a:pt x="16" y="84"/>
                      <a:pt x="16" y="84"/>
                    </a:cubicBezTo>
                    <a:cubicBezTo>
                      <a:pt x="14" y="84"/>
                      <a:pt x="13" y="83"/>
                      <a:pt x="13" y="81"/>
                    </a:cubicBezTo>
                    <a:cubicBezTo>
                      <a:pt x="13" y="79"/>
                      <a:pt x="14" y="78"/>
                      <a:pt x="16" y="78"/>
                    </a:cubicBezTo>
                    <a:cubicBezTo>
                      <a:pt x="822" y="78"/>
                      <a:pt x="822" y="78"/>
                      <a:pt x="822" y="78"/>
                    </a:cubicBezTo>
                    <a:cubicBezTo>
                      <a:pt x="823" y="78"/>
                      <a:pt x="825" y="79"/>
                      <a:pt x="825" y="81"/>
                    </a:cubicBezTo>
                    <a:cubicBezTo>
                      <a:pt x="825" y="83"/>
                      <a:pt x="823" y="84"/>
                      <a:pt x="822" y="84"/>
                    </a:cubicBezTo>
                    <a:close/>
                    <a:moveTo>
                      <a:pt x="822" y="70"/>
                    </a:moveTo>
                    <a:cubicBezTo>
                      <a:pt x="16" y="70"/>
                      <a:pt x="16" y="70"/>
                      <a:pt x="16" y="70"/>
                    </a:cubicBezTo>
                    <a:cubicBezTo>
                      <a:pt x="14" y="70"/>
                      <a:pt x="13" y="69"/>
                      <a:pt x="13" y="67"/>
                    </a:cubicBezTo>
                    <a:cubicBezTo>
                      <a:pt x="13" y="65"/>
                      <a:pt x="14" y="64"/>
                      <a:pt x="16" y="64"/>
                    </a:cubicBezTo>
                    <a:cubicBezTo>
                      <a:pt x="822" y="64"/>
                      <a:pt x="822" y="64"/>
                      <a:pt x="822" y="64"/>
                    </a:cubicBezTo>
                    <a:cubicBezTo>
                      <a:pt x="823" y="64"/>
                      <a:pt x="825" y="65"/>
                      <a:pt x="825" y="67"/>
                    </a:cubicBezTo>
                    <a:cubicBezTo>
                      <a:pt x="825" y="69"/>
                      <a:pt x="823" y="70"/>
                      <a:pt x="822" y="70"/>
                    </a:cubicBezTo>
                    <a:close/>
                    <a:moveTo>
                      <a:pt x="818" y="103"/>
                    </a:moveTo>
                    <a:cubicBezTo>
                      <a:pt x="17" y="103"/>
                      <a:pt x="17" y="103"/>
                      <a:pt x="17" y="103"/>
                    </a:cubicBezTo>
                    <a:cubicBezTo>
                      <a:pt x="7" y="103"/>
                      <a:pt x="0" y="110"/>
                      <a:pt x="0" y="120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240"/>
                      <a:pt x="7" y="248"/>
                      <a:pt x="17" y="248"/>
                    </a:cubicBezTo>
                    <a:cubicBezTo>
                      <a:pt x="818" y="248"/>
                      <a:pt x="818" y="248"/>
                      <a:pt x="818" y="248"/>
                    </a:cubicBezTo>
                    <a:cubicBezTo>
                      <a:pt x="827" y="248"/>
                      <a:pt x="835" y="240"/>
                      <a:pt x="835" y="231"/>
                    </a:cubicBezTo>
                    <a:cubicBezTo>
                      <a:pt x="835" y="120"/>
                      <a:pt x="835" y="120"/>
                      <a:pt x="835" y="120"/>
                    </a:cubicBezTo>
                    <a:cubicBezTo>
                      <a:pt x="835" y="110"/>
                      <a:pt x="827" y="103"/>
                      <a:pt x="818" y="103"/>
                    </a:cubicBezTo>
                    <a:close/>
                    <a:moveTo>
                      <a:pt x="314" y="183"/>
                    </a:moveTo>
                    <a:cubicBezTo>
                      <a:pt x="314" y="187"/>
                      <a:pt x="310" y="191"/>
                      <a:pt x="305" y="191"/>
                    </a:cubicBezTo>
                    <a:cubicBezTo>
                      <a:pt x="301" y="191"/>
                      <a:pt x="301" y="191"/>
                      <a:pt x="301" y="191"/>
                    </a:cubicBezTo>
                    <a:cubicBezTo>
                      <a:pt x="296" y="191"/>
                      <a:pt x="292" y="187"/>
                      <a:pt x="292" y="183"/>
                    </a:cubicBezTo>
                    <a:cubicBezTo>
                      <a:pt x="292" y="178"/>
                      <a:pt x="292" y="178"/>
                      <a:pt x="292" y="178"/>
                    </a:cubicBezTo>
                    <a:cubicBezTo>
                      <a:pt x="292" y="174"/>
                      <a:pt x="296" y="170"/>
                      <a:pt x="301" y="170"/>
                    </a:cubicBezTo>
                    <a:cubicBezTo>
                      <a:pt x="305" y="170"/>
                      <a:pt x="305" y="170"/>
                      <a:pt x="305" y="170"/>
                    </a:cubicBezTo>
                    <a:cubicBezTo>
                      <a:pt x="310" y="170"/>
                      <a:pt x="314" y="174"/>
                      <a:pt x="314" y="178"/>
                    </a:cubicBezTo>
                    <a:lnTo>
                      <a:pt x="314" y="183"/>
                    </a:lnTo>
                    <a:close/>
                    <a:moveTo>
                      <a:pt x="350" y="183"/>
                    </a:moveTo>
                    <a:cubicBezTo>
                      <a:pt x="350" y="187"/>
                      <a:pt x="347" y="191"/>
                      <a:pt x="342" y="191"/>
                    </a:cubicBezTo>
                    <a:cubicBezTo>
                      <a:pt x="338" y="191"/>
                      <a:pt x="338" y="191"/>
                      <a:pt x="338" y="191"/>
                    </a:cubicBezTo>
                    <a:cubicBezTo>
                      <a:pt x="333" y="191"/>
                      <a:pt x="329" y="187"/>
                      <a:pt x="329" y="183"/>
                    </a:cubicBezTo>
                    <a:cubicBezTo>
                      <a:pt x="329" y="178"/>
                      <a:pt x="329" y="178"/>
                      <a:pt x="329" y="178"/>
                    </a:cubicBezTo>
                    <a:cubicBezTo>
                      <a:pt x="329" y="174"/>
                      <a:pt x="333" y="170"/>
                      <a:pt x="338" y="170"/>
                    </a:cubicBezTo>
                    <a:cubicBezTo>
                      <a:pt x="342" y="170"/>
                      <a:pt x="342" y="170"/>
                      <a:pt x="342" y="170"/>
                    </a:cubicBezTo>
                    <a:cubicBezTo>
                      <a:pt x="347" y="170"/>
                      <a:pt x="350" y="174"/>
                      <a:pt x="350" y="178"/>
                    </a:cubicBezTo>
                    <a:lnTo>
                      <a:pt x="350" y="183"/>
                    </a:lnTo>
                    <a:close/>
                    <a:moveTo>
                      <a:pt x="387" y="183"/>
                    </a:moveTo>
                    <a:cubicBezTo>
                      <a:pt x="387" y="187"/>
                      <a:pt x="384" y="191"/>
                      <a:pt x="379" y="191"/>
                    </a:cubicBezTo>
                    <a:cubicBezTo>
                      <a:pt x="375" y="191"/>
                      <a:pt x="375" y="191"/>
                      <a:pt x="375" y="191"/>
                    </a:cubicBezTo>
                    <a:cubicBezTo>
                      <a:pt x="370" y="191"/>
                      <a:pt x="366" y="187"/>
                      <a:pt x="366" y="183"/>
                    </a:cubicBezTo>
                    <a:cubicBezTo>
                      <a:pt x="366" y="178"/>
                      <a:pt x="366" y="178"/>
                      <a:pt x="366" y="178"/>
                    </a:cubicBezTo>
                    <a:cubicBezTo>
                      <a:pt x="366" y="174"/>
                      <a:pt x="370" y="170"/>
                      <a:pt x="375" y="170"/>
                    </a:cubicBezTo>
                    <a:cubicBezTo>
                      <a:pt x="379" y="170"/>
                      <a:pt x="379" y="170"/>
                      <a:pt x="379" y="170"/>
                    </a:cubicBezTo>
                    <a:cubicBezTo>
                      <a:pt x="384" y="170"/>
                      <a:pt x="387" y="174"/>
                      <a:pt x="387" y="178"/>
                    </a:cubicBezTo>
                    <a:lnTo>
                      <a:pt x="387" y="183"/>
                    </a:lnTo>
                    <a:close/>
                    <a:moveTo>
                      <a:pt x="424" y="183"/>
                    </a:moveTo>
                    <a:cubicBezTo>
                      <a:pt x="424" y="187"/>
                      <a:pt x="420" y="191"/>
                      <a:pt x="416" y="191"/>
                    </a:cubicBezTo>
                    <a:cubicBezTo>
                      <a:pt x="412" y="191"/>
                      <a:pt x="412" y="191"/>
                      <a:pt x="412" y="191"/>
                    </a:cubicBezTo>
                    <a:cubicBezTo>
                      <a:pt x="407" y="191"/>
                      <a:pt x="403" y="187"/>
                      <a:pt x="403" y="183"/>
                    </a:cubicBezTo>
                    <a:cubicBezTo>
                      <a:pt x="403" y="178"/>
                      <a:pt x="403" y="178"/>
                      <a:pt x="403" y="178"/>
                    </a:cubicBezTo>
                    <a:cubicBezTo>
                      <a:pt x="403" y="174"/>
                      <a:pt x="407" y="170"/>
                      <a:pt x="412" y="170"/>
                    </a:cubicBezTo>
                    <a:cubicBezTo>
                      <a:pt x="416" y="170"/>
                      <a:pt x="416" y="170"/>
                      <a:pt x="416" y="170"/>
                    </a:cubicBezTo>
                    <a:cubicBezTo>
                      <a:pt x="420" y="170"/>
                      <a:pt x="424" y="174"/>
                      <a:pt x="424" y="178"/>
                    </a:cubicBezTo>
                    <a:lnTo>
                      <a:pt x="424" y="183"/>
                    </a:lnTo>
                    <a:close/>
                    <a:moveTo>
                      <a:pt x="461" y="183"/>
                    </a:moveTo>
                    <a:cubicBezTo>
                      <a:pt x="461" y="187"/>
                      <a:pt x="457" y="191"/>
                      <a:pt x="453" y="191"/>
                    </a:cubicBezTo>
                    <a:cubicBezTo>
                      <a:pt x="449" y="191"/>
                      <a:pt x="449" y="191"/>
                      <a:pt x="449" y="191"/>
                    </a:cubicBezTo>
                    <a:cubicBezTo>
                      <a:pt x="444" y="191"/>
                      <a:pt x="440" y="187"/>
                      <a:pt x="440" y="183"/>
                    </a:cubicBezTo>
                    <a:cubicBezTo>
                      <a:pt x="440" y="178"/>
                      <a:pt x="440" y="178"/>
                      <a:pt x="440" y="178"/>
                    </a:cubicBezTo>
                    <a:cubicBezTo>
                      <a:pt x="440" y="174"/>
                      <a:pt x="444" y="170"/>
                      <a:pt x="449" y="170"/>
                    </a:cubicBezTo>
                    <a:cubicBezTo>
                      <a:pt x="453" y="170"/>
                      <a:pt x="453" y="170"/>
                      <a:pt x="453" y="170"/>
                    </a:cubicBezTo>
                    <a:cubicBezTo>
                      <a:pt x="457" y="170"/>
                      <a:pt x="461" y="174"/>
                      <a:pt x="461" y="178"/>
                    </a:cubicBezTo>
                    <a:lnTo>
                      <a:pt x="461" y="183"/>
                    </a:lnTo>
                    <a:close/>
                    <a:moveTo>
                      <a:pt x="675" y="186"/>
                    </a:moveTo>
                    <a:cubicBezTo>
                      <a:pt x="675" y="192"/>
                      <a:pt x="670" y="197"/>
                      <a:pt x="664" y="197"/>
                    </a:cubicBezTo>
                    <a:cubicBezTo>
                      <a:pt x="521" y="197"/>
                      <a:pt x="521" y="197"/>
                      <a:pt x="521" y="197"/>
                    </a:cubicBezTo>
                    <a:cubicBezTo>
                      <a:pt x="515" y="197"/>
                      <a:pt x="510" y="192"/>
                      <a:pt x="510" y="186"/>
                    </a:cubicBezTo>
                    <a:cubicBezTo>
                      <a:pt x="510" y="175"/>
                      <a:pt x="510" y="175"/>
                      <a:pt x="510" y="175"/>
                    </a:cubicBezTo>
                    <a:cubicBezTo>
                      <a:pt x="510" y="169"/>
                      <a:pt x="515" y="164"/>
                      <a:pt x="521" y="164"/>
                    </a:cubicBezTo>
                    <a:cubicBezTo>
                      <a:pt x="664" y="164"/>
                      <a:pt x="664" y="164"/>
                      <a:pt x="664" y="164"/>
                    </a:cubicBezTo>
                    <a:cubicBezTo>
                      <a:pt x="670" y="164"/>
                      <a:pt x="675" y="169"/>
                      <a:pt x="675" y="175"/>
                    </a:cubicBezTo>
                    <a:lnTo>
                      <a:pt x="675" y="186"/>
                    </a:lnTo>
                    <a:close/>
                    <a:moveTo>
                      <a:pt x="768" y="211"/>
                    </a:moveTo>
                    <a:cubicBezTo>
                      <a:pt x="751" y="211"/>
                      <a:pt x="737" y="197"/>
                      <a:pt x="737" y="181"/>
                    </a:cubicBezTo>
                    <a:cubicBezTo>
                      <a:pt x="737" y="164"/>
                      <a:pt x="751" y="150"/>
                      <a:pt x="768" y="150"/>
                    </a:cubicBezTo>
                    <a:cubicBezTo>
                      <a:pt x="784" y="150"/>
                      <a:pt x="798" y="164"/>
                      <a:pt x="798" y="181"/>
                    </a:cubicBezTo>
                    <a:cubicBezTo>
                      <a:pt x="798" y="197"/>
                      <a:pt x="784" y="211"/>
                      <a:pt x="768" y="2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1D4FACF-3B69-334A-9730-070B498AEB1F}"/>
              </a:ext>
            </a:extLst>
          </p:cNvPr>
          <p:cNvGrpSpPr/>
          <p:nvPr/>
        </p:nvGrpSpPr>
        <p:grpSpPr>
          <a:xfrm>
            <a:off x="849086" y="4407999"/>
            <a:ext cx="1033017" cy="979152"/>
            <a:chOff x="5554844" y="3257550"/>
            <a:chExt cx="1929552" cy="109814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90526E2-C2AA-B04B-AD73-ACCBB346B4C6}"/>
                </a:ext>
              </a:extLst>
            </p:cNvPr>
            <p:cNvSpPr txBox="1"/>
            <p:nvPr/>
          </p:nvSpPr>
          <p:spPr>
            <a:xfrm>
              <a:off x="5554844" y="3910410"/>
              <a:ext cx="1929552" cy="445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chemeClr val="bg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BIG-IP Platform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042E83C-89B4-9C4D-97E8-22A358317917}"/>
                </a:ext>
              </a:extLst>
            </p:cNvPr>
            <p:cNvGrpSpPr/>
            <p:nvPr/>
          </p:nvGrpSpPr>
          <p:grpSpPr>
            <a:xfrm>
              <a:off x="5555584" y="3257550"/>
              <a:ext cx="1882776" cy="641350"/>
              <a:chOff x="8432800" y="3257550"/>
              <a:chExt cx="1882776" cy="641350"/>
            </a:xfrm>
            <a:solidFill>
              <a:srgbClr val="4D4D4F"/>
            </a:solidFill>
          </p:grpSpPr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id="{4280027E-7EEC-E04C-8490-516CA60AA7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15413" y="3417888"/>
                <a:ext cx="1300163" cy="225425"/>
              </a:xfrm>
              <a:custGeom>
                <a:avLst/>
                <a:gdLst>
                  <a:gd name="T0" fmla="*/ 818 w 835"/>
                  <a:gd name="T1" fmla="*/ 0 h 144"/>
                  <a:gd name="T2" fmla="*/ 17 w 835"/>
                  <a:gd name="T3" fmla="*/ 0 h 144"/>
                  <a:gd name="T4" fmla="*/ 0 w 835"/>
                  <a:gd name="T5" fmla="*/ 17 h 144"/>
                  <a:gd name="T6" fmla="*/ 0 w 835"/>
                  <a:gd name="T7" fmla="*/ 42 h 144"/>
                  <a:gd name="T8" fmla="*/ 452 w 835"/>
                  <a:gd name="T9" fmla="*/ 42 h 144"/>
                  <a:gd name="T10" fmla="*/ 478 w 835"/>
                  <a:gd name="T11" fmla="*/ 68 h 144"/>
                  <a:gd name="T12" fmla="*/ 478 w 835"/>
                  <a:gd name="T13" fmla="*/ 144 h 144"/>
                  <a:gd name="T14" fmla="*/ 818 w 835"/>
                  <a:gd name="T15" fmla="*/ 144 h 144"/>
                  <a:gd name="T16" fmla="*/ 835 w 835"/>
                  <a:gd name="T17" fmla="*/ 127 h 144"/>
                  <a:gd name="T18" fmla="*/ 835 w 835"/>
                  <a:gd name="T19" fmla="*/ 17 h 144"/>
                  <a:gd name="T20" fmla="*/ 818 w 835"/>
                  <a:gd name="T21" fmla="*/ 0 h 144"/>
                  <a:gd name="T22" fmla="*/ 676 w 835"/>
                  <a:gd name="T23" fmla="*/ 83 h 144"/>
                  <a:gd name="T24" fmla="*/ 665 w 835"/>
                  <a:gd name="T25" fmla="*/ 94 h 144"/>
                  <a:gd name="T26" fmla="*/ 521 w 835"/>
                  <a:gd name="T27" fmla="*/ 94 h 144"/>
                  <a:gd name="T28" fmla="*/ 510 w 835"/>
                  <a:gd name="T29" fmla="*/ 83 h 144"/>
                  <a:gd name="T30" fmla="*/ 510 w 835"/>
                  <a:gd name="T31" fmla="*/ 72 h 144"/>
                  <a:gd name="T32" fmla="*/ 521 w 835"/>
                  <a:gd name="T33" fmla="*/ 61 h 144"/>
                  <a:gd name="T34" fmla="*/ 665 w 835"/>
                  <a:gd name="T35" fmla="*/ 61 h 144"/>
                  <a:gd name="T36" fmla="*/ 676 w 835"/>
                  <a:gd name="T37" fmla="*/ 72 h 144"/>
                  <a:gd name="T38" fmla="*/ 676 w 835"/>
                  <a:gd name="T39" fmla="*/ 83 h 144"/>
                  <a:gd name="T40" fmla="*/ 768 w 835"/>
                  <a:gd name="T41" fmla="*/ 107 h 144"/>
                  <a:gd name="T42" fmla="*/ 738 w 835"/>
                  <a:gd name="T43" fmla="*/ 77 h 144"/>
                  <a:gd name="T44" fmla="*/ 768 w 835"/>
                  <a:gd name="T45" fmla="*/ 47 h 144"/>
                  <a:gd name="T46" fmla="*/ 798 w 835"/>
                  <a:gd name="T47" fmla="*/ 77 h 144"/>
                  <a:gd name="T48" fmla="*/ 768 w 835"/>
                  <a:gd name="T49" fmla="*/ 10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5" h="144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52" y="42"/>
                      <a:pt x="452" y="42"/>
                      <a:pt x="452" y="42"/>
                    </a:cubicBezTo>
                    <a:cubicBezTo>
                      <a:pt x="466" y="42"/>
                      <a:pt x="478" y="53"/>
                      <a:pt x="478" y="68"/>
                    </a:cubicBezTo>
                    <a:cubicBezTo>
                      <a:pt x="478" y="144"/>
                      <a:pt x="478" y="144"/>
                      <a:pt x="478" y="144"/>
                    </a:cubicBezTo>
                    <a:cubicBezTo>
                      <a:pt x="818" y="144"/>
                      <a:pt x="818" y="144"/>
                      <a:pt x="818" y="144"/>
                    </a:cubicBezTo>
                    <a:cubicBezTo>
                      <a:pt x="828" y="144"/>
                      <a:pt x="835" y="137"/>
                      <a:pt x="835" y="127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8" y="0"/>
                      <a:pt x="818" y="0"/>
                    </a:cubicBezTo>
                    <a:close/>
                    <a:moveTo>
                      <a:pt x="676" y="83"/>
                    </a:moveTo>
                    <a:cubicBezTo>
                      <a:pt x="676" y="89"/>
                      <a:pt x="671" y="94"/>
                      <a:pt x="665" y="94"/>
                    </a:cubicBezTo>
                    <a:cubicBezTo>
                      <a:pt x="521" y="94"/>
                      <a:pt x="521" y="94"/>
                      <a:pt x="521" y="94"/>
                    </a:cubicBezTo>
                    <a:cubicBezTo>
                      <a:pt x="515" y="94"/>
                      <a:pt x="510" y="89"/>
                      <a:pt x="510" y="83"/>
                    </a:cubicBezTo>
                    <a:cubicBezTo>
                      <a:pt x="510" y="72"/>
                      <a:pt x="510" y="72"/>
                      <a:pt x="510" y="72"/>
                    </a:cubicBezTo>
                    <a:cubicBezTo>
                      <a:pt x="510" y="66"/>
                      <a:pt x="515" y="61"/>
                      <a:pt x="521" y="61"/>
                    </a:cubicBezTo>
                    <a:cubicBezTo>
                      <a:pt x="665" y="61"/>
                      <a:pt x="665" y="61"/>
                      <a:pt x="665" y="61"/>
                    </a:cubicBezTo>
                    <a:cubicBezTo>
                      <a:pt x="671" y="61"/>
                      <a:pt x="676" y="66"/>
                      <a:pt x="676" y="72"/>
                    </a:cubicBezTo>
                    <a:lnTo>
                      <a:pt x="676" y="83"/>
                    </a:lnTo>
                    <a:close/>
                    <a:moveTo>
                      <a:pt x="768" y="107"/>
                    </a:moveTo>
                    <a:cubicBezTo>
                      <a:pt x="751" y="107"/>
                      <a:pt x="738" y="94"/>
                      <a:pt x="738" y="77"/>
                    </a:cubicBezTo>
                    <a:cubicBezTo>
                      <a:pt x="738" y="61"/>
                      <a:pt x="751" y="47"/>
                      <a:pt x="768" y="47"/>
                    </a:cubicBezTo>
                    <a:cubicBezTo>
                      <a:pt x="785" y="47"/>
                      <a:pt x="798" y="61"/>
                      <a:pt x="798" y="77"/>
                    </a:cubicBezTo>
                    <a:cubicBezTo>
                      <a:pt x="798" y="94"/>
                      <a:pt x="785" y="107"/>
                      <a:pt x="768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6">
                <a:extLst>
                  <a:ext uri="{FF2B5EF4-FFF2-40B4-BE49-F238E27FC236}">
                    <a16:creationId xmlns:a16="http://schemas.microsoft.com/office/drawing/2014/main" id="{FC88F3EF-4E47-524E-B18A-4F0E3BCBDE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15413" y="3257550"/>
                <a:ext cx="1300163" cy="142875"/>
              </a:xfrm>
              <a:custGeom>
                <a:avLst/>
                <a:gdLst>
                  <a:gd name="T0" fmla="*/ 818 w 835"/>
                  <a:gd name="T1" fmla="*/ 0 h 92"/>
                  <a:gd name="T2" fmla="*/ 17 w 835"/>
                  <a:gd name="T3" fmla="*/ 0 h 92"/>
                  <a:gd name="T4" fmla="*/ 0 w 835"/>
                  <a:gd name="T5" fmla="*/ 17 h 92"/>
                  <a:gd name="T6" fmla="*/ 0 w 835"/>
                  <a:gd name="T7" fmla="*/ 75 h 92"/>
                  <a:gd name="T8" fmla="*/ 17 w 835"/>
                  <a:gd name="T9" fmla="*/ 92 h 92"/>
                  <a:gd name="T10" fmla="*/ 818 w 835"/>
                  <a:gd name="T11" fmla="*/ 92 h 92"/>
                  <a:gd name="T12" fmla="*/ 835 w 835"/>
                  <a:gd name="T13" fmla="*/ 75 h 92"/>
                  <a:gd name="T14" fmla="*/ 835 w 835"/>
                  <a:gd name="T15" fmla="*/ 17 h 92"/>
                  <a:gd name="T16" fmla="*/ 818 w 835"/>
                  <a:gd name="T17" fmla="*/ 0 h 92"/>
                  <a:gd name="T18" fmla="*/ 822 w 835"/>
                  <a:gd name="T19" fmla="*/ 84 h 92"/>
                  <a:gd name="T20" fmla="*/ 17 w 835"/>
                  <a:gd name="T21" fmla="*/ 84 h 92"/>
                  <a:gd name="T22" fmla="*/ 13 w 835"/>
                  <a:gd name="T23" fmla="*/ 81 h 92"/>
                  <a:gd name="T24" fmla="*/ 17 w 835"/>
                  <a:gd name="T25" fmla="*/ 78 h 92"/>
                  <a:gd name="T26" fmla="*/ 822 w 835"/>
                  <a:gd name="T27" fmla="*/ 78 h 92"/>
                  <a:gd name="T28" fmla="*/ 825 w 835"/>
                  <a:gd name="T29" fmla="*/ 81 h 92"/>
                  <a:gd name="T30" fmla="*/ 822 w 835"/>
                  <a:gd name="T31" fmla="*/ 84 h 92"/>
                  <a:gd name="T32" fmla="*/ 822 w 835"/>
                  <a:gd name="T33" fmla="*/ 70 h 92"/>
                  <a:gd name="T34" fmla="*/ 17 w 835"/>
                  <a:gd name="T35" fmla="*/ 70 h 92"/>
                  <a:gd name="T36" fmla="*/ 13 w 835"/>
                  <a:gd name="T37" fmla="*/ 67 h 92"/>
                  <a:gd name="T38" fmla="*/ 17 w 835"/>
                  <a:gd name="T39" fmla="*/ 64 h 92"/>
                  <a:gd name="T40" fmla="*/ 822 w 835"/>
                  <a:gd name="T41" fmla="*/ 64 h 92"/>
                  <a:gd name="T42" fmla="*/ 825 w 835"/>
                  <a:gd name="T43" fmla="*/ 67 h 92"/>
                  <a:gd name="T44" fmla="*/ 822 w 835"/>
                  <a:gd name="T45" fmla="*/ 7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35" h="92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4"/>
                      <a:pt x="8" y="92"/>
                      <a:pt x="17" y="92"/>
                    </a:cubicBezTo>
                    <a:cubicBezTo>
                      <a:pt x="818" y="92"/>
                      <a:pt x="818" y="92"/>
                      <a:pt x="818" y="92"/>
                    </a:cubicBezTo>
                    <a:cubicBezTo>
                      <a:pt x="828" y="92"/>
                      <a:pt x="835" y="84"/>
                      <a:pt x="835" y="75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8" y="0"/>
                      <a:pt x="818" y="0"/>
                    </a:cubicBezTo>
                    <a:close/>
                    <a:moveTo>
                      <a:pt x="822" y="84"/>
                    </a:moveTo>
                    <a:cubicBezTo>
                      <a:pt x="17" y="84"/>
                      <a:pt x="17" y="84"/>
                      <a:pt x="17" y="84"/>
                    </a:cubicBezTo>
                    <a:cubicBezTo>
                      <a:pt x="15" y="84"/>
                      <a:pt x="13" y="83"/>
                      <a:pt x="13" y="81"/>
                    </a:cubicBezTo>
                    <a:cubicBezTo>
                      <a:pt x="13" y="79"/>
                      <a:pt x="15" y="78"/>
                      <a:pt x="17" y="78"/>
                    </a:cubicBezTo>
                    <a:cubicBezTo>
                      <a:pt x="822" y="78"/>
                      <a:pt x="822" y="78"/>
                      <a:pt x="822" y="78"/>
                    </a:cubicBezTo>
                    <a:cubicBezTo>
                      <a:pt x="824" y="78"/>
                      <a:pt x="825" y="79"/>
                      <a:pt x="825" y="81"/>
                    </a:cubicBezTo>
                    <a:cubicBezTo>
                      <a:pt x="825" y="83"/>
                      <a:pt x="824" y="84"/>
                      <a:pt x="822" y="84"/>
                    </a:cubicBezTo>
                    <a:close/>
                    <a:moveTo>
                      <a:pt x="822" y="70"/>
                    </a:moveTo>
                    <a:cubicBezTo>
                      <a:pt x="17" y="70"/>
                      <a:pt x="17" y="70"/>
                      <a:pt x="17" y="70"/>
                    </a:cubicBezTo>
                    <a:cubicBezTo>
                      <a:pt x="15" y="70"/>
                      <a:pt x="13" y="69"/>
                      <a:pt x="13" y="67"/>
                    </a:cubicBezTo>
                    <a:cubicBezTo>
                      <a:pt x="13" y="65"/>
                      <a:pt x="15" y="64"/>
                      <a:pt x="17" y="64"/>
                    </a:cubicBezTo>
                    <a:cubicBezTo>
                      <a:pt x="822" y="64"/>
                      <a:pt x="822" y="64"/>
                      <a:pt x="822" y="64"/>
                    </a:cubicBezTo>
                    <a:cubicBezTo>
                      <a:pt x="824" y="64"/>
                      <a:pt x="825" y="65"/>
                      <a:pt x="825" y="67"/>
                    </a:cubicBezTo>
                    <a:cubicBezTo>
                      <a:pt x="825" y="69"/>
                      <a:pt x="824" y="70"/>
                      <a:pt x="822" y="70"/>
                    </a:cubicBezTo>
                    <a:close/>
                  </a:path>
                </a:pathLst>
              </a:custGeom>
              <a:grpFill/>
              <a:ln>
                <a:solidFill>
                  <a:schemeClr val="tx2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7">
                <a:extLst>
                  <a:ext uri="{FF2B5EF4-FFF2-40B4-BE49-F238E27FC236}">
                    <a16:creationId xmlns:a16="http://schemas.microsoft.com/office/drawing/2014/main" id="{47EDAA85-F334-F74E-8DED-A6C285908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2800" y="3511550"/>
                <a:ext cx="1300163" cy="387350"/>
              </a:xfrm>
              <a:custGeom>
                <a:avLst/>
                <a:gdLst>
                  <a:gd name="T0" fmla="*/ 17 w 835"/>
                  <a:gd name="T1" fmla="*/ 0 h 248"/>
                  <a:gd name="T2" fmla="*/ 0 w 835"/>
                  <a:gd name="T3" fmla="*/ 75 h 248"/>
                  <a:gd name="T4" fmla="*/ 818 w 835"/>
                  <a:gd name="T5" fmla="*/ 92 h 248"/>
                  <a:gd name="T6" fmla="*/ 835 w 835"/>
                  <a:gd name="T7" fmla="*/ 17 h 248"/>
                  <a:gd name="T8" fmla="*/ 822 w 835"/>
                  <a:gd name="T9" fmla="*/ 84 h 248"/>
                  <a:gd name="T10" fmla="*/ 13 w 835"/>
                  <a:gd name="T11" fmla="*/ 81 h 248"/>
                  <a:gd name="T12" fmla="*/ 822 w 835"/>
                  <a:gd name="T13" fmla="*/ 78 h 248"/>
                  <a:gd name="T14" fmla="*/ 822 w 835"/>
                  <a:gd name="T15" fmla="*/ 84 h 248"/>
                  <a:gd name="T16" fmla="*/ 16 w 835"/>
                  <a:gd name="T17" fmla="*/ 70 h 248"/>
                  <a:gd name="T18" fmla="*/ 16 w 835"/>
                  <a:gd name="T19" fmla="*/ 64 h 248"/>
                  <a:gd name="T20" fmla="*/ 825 w 835"/>
                  <a:gd name="T21" fmla="*/ 67 h 248"/>
                  <a:gd name="T22" fmla="*/ 818 w 835"/>
                  <a:gd name="T23" fmla="*/ 103 h 248"/>
                  <a:gd name="T24" fmla="*/ 0 w 835"/>
                  <a:gd name="T25" fmla="*/ 120 h 248"/>
                  <a:gd name="T26" fmla="*/ 17 w 835"/>
                  <a:gd name="T27" fmla="*/ 248 h 248"/>
                  <a:gd name="T28" fmla="*/ 835 w 835"/>
                  <a:gd name="T29" fmla="*/ 231 h 248"/>
                  <a:gd name="T30" fmla="*/ 818 w 835"/>
                  <a:gd name="T31" fmla="*/ 103 h 248"/>
                  <a:gd name="T32" fmla="*/ 305 w 835"/>
                  <a:gd name="T33" fmla="*/ 191 h 248"/>
                  <a:gd name="T34" fmla="*/ 292 w 835"/>
                  <a:gd name="T35" fmla="*/ 183 h 248"/>
                  <a:gd name="T36" fmla="*/ 301 w 835"/>
                  <a:gd name="T37" fmla="*/ 170 h 248"/>
                  <a:gd name="T38" fmla="*/ 314 w 835"/>
                  <a:gd name="T39" fmla="*/ 178 h 248"/>
                  <a:gd name="T40" fmla="*/ 350 w 835"/>
                  <a:gd name="T41" fmla="*/ 183 h 248"/>
                  <a:gd name="T42" fmla="*/ 338 w 835"/>
                  <a:gd name="T43" fmla="*/ 191 h 248"/>
                  <a:gd name="T44" fmla="*/ 329 w 835"/>
                  <a:gd name="T45" fmla="*/ 178 h 248"/>
                  <a:gd name="T46" fmla="*/ 342 w 835"/>
                  <a:gd name="T47" fmla="*/ 170 h 248"/>
                  <a:gd name="T48" fmla="*/ 350 w 835"/>
                  <a:gd name="T49" fmla="*/ 183 h 248"/>
                  <a:gd name="T50" fmla="*/ 379 w 835"/>
                  <a:gd name="T51" fmla="*/ 191 h 248"/>
                  <a:gd name="T52" fmla="*/ 366 w 835"/>
                  <a:gd name="T53" fmla="*/ 183 h 248"/>
                  <a:gd name="T54" fmla="*/ 375 w 835"/>
                  <a:gd name="T55" fmla="*/ 170 h 248"/>
                  <a:gd name="T56" fmla="*/ 387 w 835"/>
                  <a:gd name="T57" fmla="*/ 178 h 248"/>
                  <a:gd name="T58" fmla="*/ 424 w 835"/>
                  <a:gd name="T59" fmla="*/ 183 h 248"/>
                  <a:gd name="T60" fmla="*/ 412 w 835"/>
                  <a:gd name="T61" fmla="*/ 191 h 248"/>
                  <a:gd name="T62" fmla="*/ 403 w 835"/>
                  <a:gd name="T63" fmla="*/ 178 h 248"/>
                  <a:gd name="T64" fmla="*/ 416 w 835"/>
                  <a:gd name="T65" fmla="*/ 170 h 248"/>
                  <a:gd name="T66" fmla="*/ 424 w 835"/>
                  <a:gd name="T67" fmla="*/ 183 h 248"/>
                  <a:gd name="T68" fmla="*/ 453 w 835"/>
                  <a:gd name="T69" fmla="*/ 191 h 248"/>
                  <a:gd name="T70" fmla="*/ 440 w 835"/>
                  <a:gd name="T71" fmla="*/ 183 h 248"/>
                  <a:gd name="T72" fmla="*/ 449 w 835"/>
                  <a:gd name="T73" fmla="*/ 170 h 248"/>
                  <a:gd name="T74" fmla="*/ 461 w 835"/>
                  <a:gd name="T75" fmla="*/ 178 h 248"/>
                  <a:gd name="T76" fmla="*/ 675 w 835"/>
                  <a:gd name="T77" fmla="*/ 186 h 248"/>
                  <a:gd name="T78" fmla="*/ 521 w 835"/>
                  <a:gd name="T79" fmla="*/ 197 h 248"/>
                  <a:gd name="T80" fmla="*/ 510 w 835"/>
                  <a:gd name="T81" fmla="*/ 175 h 248"/>
                  <a:gd name="T82" fmla="*/ 664 w 835"/>
                  <a:gd name="T83" fmla="*/ 164 h 248"/>
                  <a:gd name="T84" fmla="*/ 675 w 835"/>
                  <a:gd name="T85" fmla="*/ 186 h 248"/>
                  <a:gd name="T86" fmla="*/ 737 w 835"/>
                  <a:gd name="T87" fmla="*/ 181 h 248"/>
                  <a:gd name="T88" fmla="*/ 798 w 835"/>
                  <a:gd name="T89" fmla="*/ 18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35" h="248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4"/>
                      <a:pt x="7" y="92"/>
                      <a:pt x="17" y="92"/>
                    </a:cubicBezTo>
                    <a:cubicBezTo>
                      <a:pt x="818" y="92"/>
                      <a:pt x="818" y="92"/>
                      <a:pt x="818" y="92"/>
                    </a:cubicBezTo>
                    <a:cubicBezTo>
                      <a:pt x="827" y="92"/>
                      <a:pt x="835" y="84"/>
                      <a:pt x="835" y="75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7" y="0"/>
                      <a:pt x="818" y="0"/>
                    </a:cubicBezTo>
                    <a:close/>
                    <a:moveTo>
                      <a:pt x="822" y="84"/>
                    </a:moveTo>
                    <a:cubicBezTo>
                      <a:pt x="16" y="84"/>
                      <a:pt x="16" y="84"/>
                      <a:pt x="16" y="84"/>
                    </a:cubicBezTo>
                    <a:cubicBezTo>
                      <a:pt x="14" y="84"/>
                      <a:pt x="13" y="83"/>
                      <a:pt x="13" y="81"/>
                    </a:cubicBezTo>
                    <a:cubicBezTo>
                      <a:pt x="13" y="79"/>
                      <a:pt x="14" y="78"/>
                      <a:pt x="16" y="78"/>
                    </a:cubicBezTo>
                    <a:cubicBezTo>
                      <a:pt x="822" y="78"/>
                      <a:pt x="822" y="78"/>
                      <a:pt x="822" y="78"/>
                    </a:cubicBezTo>
                    <a:cubicBezTo>
                      <a:pt x="823" y="78"/>
                      <a:pt x="825" y="79"/>
                      <a:pt x="825" y="81"/>
                    </a:cubicBezTo>
                    <a:cubicBezTo>
                      <a:pt x="825" y="83"/>
                      <a:pt x="823" y="84"/>
                      <a:pt x="822" y="84"/>
                    </a:cubicBezTo>
                    <a:close/>
                    <a:moveTo>
                      <a:pt x="822" y="70"/>
                    </a:moveTo>
                    <a:cubicBezTo>
                      <a:pt x="16" y="70"/>
                      <a:pt x="16" y="70"/>
                      <a:pt x="16" y="70"/>
                    </a:cubicBezTo>
                    <a:cubicBezTo>
                      <a:pt x="14" y="70"/>
                      <a:pt x="13" y="69"/>
                      <a:pt x="13" y="67"/>
                    </a:cubicBezTo>
                    <a:cubicBezTo>
                      <a:pt x="13" y="65"/>
                      <a:pt x="14" y="64"/>
                      <a:pt x="16" y="64"/>
                    </a:cubicBezTo>
                    <a:cubicBezTo>
                      <a:pt x="822" y="64"/>
                      <a:pt x="822" y="64"/>
                      <a:pt x="822" y="64"/>
                    </a:cubicBezTo>
                    <a:cubicBezTo>
                      <a:pt x="823" y="64"/>
                      <a:pt x="825" y="65"/>
                      <a:pt x="825" y="67"/>
                    </a:cubicBezTo>
                    <a:cubicBezTo>
                      <a:pt x="825" y="69"/>
                      <a:pt x="823" y="70"/>
                      <a:pt x="822" y="70"/>
                    </a:cubicBezTo>
                    <a:close/>
                    <a:moveTo>
                      <a:pt x="818" y="103"/>
                    </a:moveTo>
                    <a:cubicBezTo>
                      <a:pt x="17" y="103"/>
                      <a:pt x="17" y="103"/>
                      <a:pt x="17" y="103"/>
                    </a:cubicBezTo>
                    <a:cubicBezTo>
                      <a:pt x="7" y="103"/>
                      <a:pt x="0" y="110"/>
                      <a:pt x="0" y="120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240"/>
                      <a:pt x="7" y="248"/>
                      <a:pt x="17" y="248"/>
                    </a:cubicBezTo>
                    <a:cubicBezTo>
                      <a:pt x="818" y="248"/>
                      <a:pt x="818" y="248"/>
                      <a:pt x="818" y="248"/>
                    </a:cubicBezTo>
                    <a:cubicBezTo>
                      <a:pt x="827" y="248"/>
                      <a:pt x="835" y="240"/>
                      <a:pt x="835" y="231"/>
                    </a:cubicBezTo>
                    <a:cubicBezTo>
                      <a:pt x="835" y="120"/>
                      <a:pt x="835" y="120"/>
                      <a:pt x="835" y="120"/>
                    </a:cubicBezTo>
                    <a:cubicBezTo>
                      <a:pt x="835" y="110"/>
                      <a:pt x="827" y="103"/>
                      <a:pt x="818" y="103"/>
                    </a:cubicBezTo>
                    <a:close/>
                    <a:moveTo>
                      <a:pt x="314" y="183"/>
                    </a:moveTo>
                    <a:cubicBezTo>
                      <a:pt x="314" y="187"/>
                      <a:pt x="310" y="191"/>
                      <a:pt x="305" y="191"/>
                    </a:cubicBezTo>
                    <a:cubicBezTo>
                      <a:pt x="301" y="191"/>
                      <a:pt x="301" y="191"/>
                      <a:pt x="301" y="191"/>
                    </a:cubicBezTo>
                    <a:cubicBezTo>
                      <a:pt x="296" y="191"/>
                      <a:pt x="292" y="187"/>
                      <a:pt x="292" y="183"/>
                    </a:cubicBezTo>
                    <a:cubicBezTo>
                      <a:pt x="292" y="178"/>
                      <a:pt x="292" y="178"/>
                      <a:pt x="292" y="178"/>
                    </a:cubicBezTo>
                    <a:cubicBezTo>
                      <a:pt x="292" y="174"/>
                      <a:pt x="296" y="170"/>
                      <a:pt x="301" y="170"/>
                    </a:cubicBezTo>
                    <a:cubicBezTo>
                      <a:pt x="305" y="170"/>
                      <a:pt x="305" y="170"/>
                      <a:pt x="305" y="170"/>
                    </a:cubicBezTo>
                    <a:cubicBezTo>
                      <a:pt x="310" y="170"/>
                      <a:pt x="314" y="174"/>
                      <a:pt x="314" y="178"/>
                    </a:cubicBezTo>
                    <a:lnTo>
                      <a:pt x="314" y="183"/>
                    </a:lnTo>
                    <a:close/>
                    <a:moveTo>
                      <a:pt x="350" y="183"/>
                    </a:moveTo>
                    <a:cubicBezTo>
                      <a:pt x="350" y="187"/>
                      <a:pt x="347" y="191"/>
                      <a:pt x="342" y="191"/>
                    </a:cubicBezTo>
                    <a:cubicBezTo>
                      <a:pt x="338" y="191"/>
                      <a:pt x="338" y="191"/>
                      <a:pt x="338" y="191"/>
                    </a:cubicBezTo>
                    <a:cubicBezTo>
                      <a:pt x="333" y="191"/>
                      <a:pt x="329" y="187"/>
                      <a:pt x="329" y="183"/>
                    </a:cubicBezTo>
                    <a:cubicBezTo>
                      <a:pt x="329" y="178"/>
                      <a:pt x="329" y="178"/>
                      <a:pt x="329" y="178"/>
                    </a:cubicBezTo>
                    <a:cubicBezTo>
                      <a:pt x="329" y="174"/>
                      <a:pt x="333" y="170"/>
                      <a:pt x="338" y="170"/>
                    </a:cubicBezTo>
                    <a:cubicBezTo>
                      <a:pt x="342" y="170"/>
                      <a:pt x="342" y="170"/>
                      <a:pt x="342" y="170"/>
                    </a:cubicBezTo>
                    <a:cubicBezTo>
                      <a:pt x="347" y="170"/>
                      <a:pt x="350" y="174"/>
                      <a:pt x="350" y="178"/>
                    </a:cubicBezTo>
                    <a:lnTo>
                      <a:pt x="350" y="183"/>
                    </a:lnTo>
                    <a:close/>
                    <a:moveTo>
                      <a:pt x="387" y="183"/>
                    </a:moveTo>
                    <a:cubicBezTo>
                      <a:pt x="387" y="187"/>
                      <a:pt x="384" y="191"/>
                      <a:pt x="379" y="191"/>
                    </a:cubicBezTo>
                    <a:cubicBezTo>
                      <a:pt x="375" y="191"/>
                      <a:pt x="375" y="191"/>
                      <a:pt x="375" y="191"/>
                    </a:cubicBezTo>
                    <a:cubicBezTo>
                      <a:pt x="370" y="191"/>
                      <a:pt x="366" y="187"/>
                      <a:pt x="366" y="183"/>
                    </a:cubicBezTo>
                    <a:cubicBezTo>
                      <a:pt x="366" y="178"/>
                      <a:pt x="366" y="178"/>
                      <a:pt x="366" y="178"/>
                    </a:cubicBezTo>
                    <a:cubicBezTo>
                      <a:pt x="366" y="174"/>
                      <a:pt x="370" y="170"/>
                      <a:pt x="375" y="170"/>
                    </a:cubicBezTo>
                    <a:cubicBezTo>
                      <a:pt x="379" y="170"/>
                      <a:pt x="379" y="170"/>
                      <a:pt x="379" y="170"/>
                    </a:cubicBezTo>
                    <a:cubicBezTo>
                      <a:pt x="384" y="170"/>
                      <a:pt x="387" y="174"/>
                      <a:pt x="387" y="178"/>
                    </a:cubicBezTo>
                    <a:lnTo>
                      <a:pt x="387" y="183"/>
                    </a:lnTo>
                    <a:close/>
                    <a:moveTo>
                      <a:pt x="424" y="183"/>
                    </a:moveTo>
                    <a:cubicBezTo>
                      <a:pt x="424" y="187"/>
                      <a:pt x="420" y="191"/>
                      <a:pt x="416" y="191"/>
                    </a:cubicBezTo>
                    <a:cubicBezTo>
                      <a:pt x="412" y="191"/>
                      <a:pt x="412" y="191"/>
                      <a:pt x="412" y="191"/>
                    </a:cubicBezTo>
                    <a:cubicBezTo>
                      <a:pt x="407" y="191"/>
                      <a:pt x="403" y="187"/>
                      <a:pt x="403" y="183"/>
                    </a:cubicBezTo>
                    <a:cubicBezTo>
                      <a:pt x="403" y="178"/>
                      <a:pt x="403" y="178"/>
                      <a:pt x="403" y="178"/>
                    </a:cubicBezTo>
                    <a:cubicBezTo>
                      <a:pt x="403" y="174"/>
                      <a:pt x="407" y="170"/>
                      <a:pt x="412" y="170"/>
                    </a:cubicBezTo>
                    <a:cubicBezTo>
                      <a:pt x="416" y="170"/>
                      <a:pt x="416" y="170"/>
                      <a:pt x="416" y="170"/>
                    </a:cubicBezTo>
                    <a:cubicBezTo>
                      <a:pt x="420" y="170"/>
                      <a:pt x="424" y="174"/>
                      <a:pt x="424" y="178"/>
                    </a:cubicBezTo>
                    <a:lnTo>
                      <a:pt x="424" y="183"/>
                    </a:lnTo>
                    <a:close/>
                    <a:moveTo>
                      <a:pt x="461" y="183"/>
                    </a:moveTo>
                    <a:cubicBezTo>
                      <a:pt x="461" y="187"/>
                      <a:pt x="457" y="191"/>
                      <a:pt x="453" y="191"/>
                    </a:cubicBezTo>
                    <a:cubicBezTo>
                      <a:pt x="449" y="191"/>
                      <a:pt x="449" y="191"/>
                      <a:pt x="449" y="191"/>
                    </a:cubicBezTo>
                    <a:cubicBezTo>
                      <a:pt x="444" y="191"/>
                      <a:pt x="440" y="187"/>
                      <a:pt x="440" y="183"/>
                    </a:cubicBezTo>
                    <a:cubicBezTo>
                      <a:pt x="440" y="178"/>
                      <a:pt x="440" y="178"/>
                      <a:pt x="440" y="178"/>
                    </a:cubicBezTo>
                    <a:cubicBezTo>
                      <a:pt x="440" y="174"/>
                      <a:pt x="444" y="170"/>
                      <a:pt x="449" y="170"/>
                    </a:cubicBezTo>
                    <a:cubicBezTo>
                      <a:pt x="453" y="170"/>
                      <a:pt x="453" y="170"/>
                      <a:pt x="453" y="170"/>
                    </a:cubicBezTo>
                    <a:cubicBezTo>
                      <a:pt x="457" y="170"/>
                      <a:pt x="461" y="174"/>
                      <a:pt x="461" y="178"/>
                    </a:cubicBezTo>
                    <a:lnTo>
                      <a:pt x="461" y="183"/>
                    </a:lnTo>
                    <a:close/>
                    <a:moveTo>
                      <a:pt x="675" y="186"/>
                    </a:moveTo>
                    <a:cubicBezTo>
                      <a:pt x="675" y="192"/>
                      <a:pt x="670" y="197"/>
                      <a:pt x="664" y="197"/>
                    </a:cubicBezTo>
                    <a:cubicBezTo>
                      <a:pt x="521" y="197"/>
                      <a:pt x="521" y="197"/>
                      <a:pt x="521" y="197"/>
                    </a:cubicBezTo>
                    <a:cubicBezTo>
                      <a:pt x="515" y="197"/>
                      <a:pt x="510" y="192"/>
                      <a:pt x="510" y="186"/>
                    </a:cubicBezTo>
                    <a:cubicBezTo>
                      <a:pt x="510" y="175"/>
                      <a:pt x="510" y="175"/>
                      <a:pt x="510" y="175"/>
                    </a:cubicBezTo>
                    <a:cubicBezTo>
                      <a:pt x="510" y="169"/>
                      <a:pt x="515" y="164"/>
                      <a:pt x="521" y="164"/>
                    </a:cubicBezTo>
                    <a:cubicBezTo>
                      <a:pt x="664" y="164"/>
                      <a:pt x="664" y="164"/>
                      <a:pt x="664" y="164"/>
                    </a:cubicBezTo>
                    <a:cubicBezTo>
                      <a:pt x="670" y="164"/>
                      <a:pt x="675" y="169"/>
                      <a:pt x="675" y="175"/>
                    </a:cubicBezTo>
                    <a:lnTo>
                      <a:pt x="675" y="186"/>
                    </a:lnTo>
                    <a:close/>
                    <a:moveTo>
                      <a:pt x="768" y="211"/>
                    </a:moveTo>
                    <a:cubicBezTo>
                      <a:pt x="751" y="211"/>
                      <a:pt x="737" y="197"/>
                      <a:pt x="737" y="181"/>
                    </a:cubicBezTo>
                    <a:cubicBezTo>
                      <a:pt x="737" y="164"/>
                      <a:pt x="751" y="150"/>
                      <a:pt x="768" y="150"/>
                    </a:cubicBezTo>
                    <a:cubicBezTo>
                      <a:pt x="784" y="150"/>
                      <a:pt x="798" y="164"/>
                      <a:pt x="798" y="181"/>
                    </a:cubicBezTo>
                    <a:cubicBezTo>
                      <a:pt x="798" y="197"/>
                      <a:pt x="784" y="211"/>
                      <a:pt x="768" y="2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9D90342-D63D-7344-8CAC-885C7BFC8894}"/>
              </a:ext>
            </a:extLst>
          </p:cNvPr>
          <p:cNvGrpSpPr/>
          <p:nvPr/>
        </p:nvGrpSpPr>
        <p:grpSpPr>
          <a:xfrm>
            <a:off x="1784121" y="4434612"/>
            <a:ext cx="1072639" cy="884915"/>
            <a:chOff x="2132012" y="5518152"/>
            <a:chExt cx="1140110" cy="926959"/>
          </a:xfrm>
        </p:grpSpPr>
        <p:pic>
          <p:nvPicPr>
            <p:cNvPr id="79" name="Picture 78" descr="VE-big.emf">
              <a:extLst>
                <a:ext uri="{FF2B5EF4-FFF2-40B4-BE49-F238E27FC236}">
                  <a16:creationId xmlns:a16="http://schemas.microsoft.com/office/drawing/2014/main" id="{5F0E8C97-E62E-CB4E-8816-4DBAA792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263" y="5518152"/>
              <a:ext cx="427609" cy="315341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C06F3E2-4CF5-4745-938D-BC04C67338CE}"/>
                </a:ext>
              </a:extLst>
            </p:cNvPr>
            <p:cNvGrpSpPr/>
            <p:nvPr/>
          </p:nvGrpSpPr>
          <p:grpSpPr>
            <a:xfrm>
              <a:off x="2132012" y="5867399"/>
              <a:ext cx="1140110" cy="577712"/>
              <a:chOff x="4213954" y="1418349"/>
              <a:chExt cx="855305" cy="433284"/>
            </a:xfrm>
          </p:grpSpPr>
          <p:sp>
            <p:nvSpPr>
              <p:cNvPr id="81" name="Freeform 32">
                <a:extLst>
                  <a:ext uri="{FF2B5EF4-FFF2-40B4-BE49-F238E27FC236}">
                    <a16:creationId xmlns:a16="http://schemas.microsoft.com/office/drawing/2014/main" id="{00E9F534-9331-114B-BC08-1089C7AD49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91575" y="1418349"/>
                <a:ext cx="500062" cy="115888"/>
              </a:xfrm>
              <a:custGeom>
                <a:avLst/>
                <a:gdLst>
                  <a:gd name="T0" fmla="*/ 522 w 554"/>
                  <a:gd name="T1" fmla="*/ 0 h 128"/>
                  <a:gd name="T2" fmla="*/ 32 w 554"/>
                  <a:gd name="T3" fmla="*/ 0 h 128"/>
                  <a:gd name="T4" fmla="*/ 0 w 554"/>
                  <a:gd name="T5" fmla="*/ 32 h 128"/>
                  <a:gd name="T6" fmla="*/ 0 w 554"/>
                  <a:gd name="T7" fmla="*/ 96 h 128"/>
                  <a:gd name="T8" fmla="*/ 32 w 554"/>
                  <a:gd name="T9" fmla="*/ 128 h 128"/>
                  <a:gd name="T10" fmla="*/ 522 w 554"/>
                  <a:gd name="T11" fmla="*/ 128 h 128"/>
                  <a:gd name="T12" fmla="*/ 554 w 554"/>
                  <a:gd name="T13" fmla="*/ 96 h 128"/>
                  <a:gd name="T14" fmla="*/ 554 w 554"/>
                  <a:gd name="T15" fmla="*/ 32 h 128"/>
                  <a:gd name="T16" fmla="*/ 522 w 554"/>
                  <a:gd name="T17" fmla="*/ 0 h 128"/>
                  <a:gd name="T18" fmla="*/ 277 w 554"/>
                  <a:gd name="T19" fmla="*/ 106 h 128"/>
                  <a:gd name="T20" fmla="*/ 234 w 554"/>
                  <a:gd name="T21" fmla="*/ 64 h 128"/>
                  <a:gd name="T22" fmla="*/ 277 w 554"/>
                  <a:gd name="T23" fmla="*/ 21 h 128"/>
                  <a:gd name="T24" fmla="*/ 320 w 554"/>
                  <a:gd name="T25" fmla="*/ 64 h 128"/>
                  <a:gd name="T26" fmla="*/ 277 w 554"/>
                  <a:gd name="T2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4" h="128">
                    <a:moveTo>
                      <a:pt x="52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13"/>
                      <a:pt x="14" y="128"/>
                      <a:pt x="32" y="128"/>
                    </a:cubicBezTo>
                    <a:cubicBezTo>
                      <a:pt x="522" y="128"/>
                      <a:pt x="522" y="128"/>
                      <a:pt x="522" y="128"/>
                    </a:cubicBezTo>
                    <a:cubicBezTo>
                      <a:pt x="540" y="128"/>
                      <a:pt x="554" y="113"/>
                      <a:pt x="554" y="96"/>
                    </a:cubicBezTo>
                    <a:cubicBezTo>
                      <a:pt x="554" y="32"/>
                      <a:pt x="554" y="32"/>
                      <a:pt x="554" y="32"/>
                    </a:cubicBezTo>
                    <a:cubicBezTo>
                      <a:pt x="554" y="14"/>
                      <a:pt x="540" y="0"/>
                      <a:pt x="522" y="0"/>
                    </a:cubicBezTo>
                    <a:close/>
                    <a:moveTo>
                      <a:pt x="277" y="106"/>
                    </a:moveTo>
                    <a:cubicBezTo>
                      <a:pt x="254" y="106"/>
                      <a:pt x="234" y="87"/>
                      <a:pt x="234" y="64"/>
                    </a:cubicBezTo>
                    <a:cubicBezTo>
                      <a:pt x="234" y="40"/>
                      <a:pt x="254" y="21"/>
                      <a:pt x="277" y="21"/>
                    </a:cubicBezTo>
                    <a:cubicBezTo>
                      <a:pt x="301" y="21"/>
                      <a:pt x="320" y="40"/>
                      <a:pt x="320" y="64"/>
                    </a:cubicBezTo>
                    <a:cubicBezTo>
                      <a:pt x="320" y="87"/>
                      <a:pt x="301" y="106"/>
                      <a:pt x="277" y="106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D671B38-4C68-EC4E-A05A-7F51A8F0E3E6}"/>
                  </a:ext>
                </a:extLst>
              </p:cNvPr>
              <p:cNvSpPr txBox="1"/>
              <p:nvPr/>
            </p:nvSpPr>
            <p:spPr>
              <a:xfrm>
                <a:off x="4213954" y="1539711"/>
                <a:ext cx="855305" cy="31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solidFill>
                      <a:schemeClr val="bg2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BIG-IP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solidFill>
                      <a:schemeClr val="bg2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Edition</a:t>
                </a:r>
              </a:p>
            </p:txBody>
          </p:sp>
        </p:grpSp>
      </p:grp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3DAC93F0-D9EC-1343-8583-D95CBCEBE510}"/>
              </a:ext>
            </a:extLst>
          </p:cNvPr>
          <p:cNvSpPr/>
          <p:nvPr/>
        </p:nvSpPr>
        <p:spPr>
          <a:xfrm>
            <a:off x="3624676" y="3628462"/>
            <a:ext cx="2171048" cy="1872142"/>
          </a:xfrm>
          <a:prstGeom prst="roundRect">
            <a:avLst>
              <a:gd name="adj" fmla="val 65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43235A-3B57-E048-8287-FF1FAA400EBB}"/>
              </a:ext>
            </a:extLst>
          </p:cNvPr>
          <p:cNvGrpSpPr/>
          <p:nvPr/>
        </p:nvGrpSpPr>
        <p:grpSpPr>
          <a:xfrm>
            <a:off x="3572746" y="3639877"/>
            <a:ext cx="2038432" cy="1695862"/>
            <a:chOff x="3593146" y="3002085"/>
            <a:chExt cx="2038432" cy="1695862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C5B62CF5-865C-44E3-A52C-693FB88F4293}"/>
                </a:ext>
              </a:extLst>
            </p:cNvPr>
            <p:cNvGrpSpPr/>
            <p:nvPr/>
          </p:nvGrpSpPr>
          <p:grpSpPr>
            <a:xfrm>
              <a:off x="4677372" y="3002085"/>
              <a:ext cx="616146" cy="466114"/>
              <a:chOff x="2368779" y="5518152"/>
              <a:chExt cx="666576" cy="503765"/>
            </a:xfrm>
          </p:grpSpPr>
          <p:pic>
            <p:nvPicPr>
              <p:cNvPr id="172" name="Picture 171" descr="VE-big.emf">
                <a:extLst>
                  <a:ext uri="{FF2B5EF4-FFF2-40B4-BE49-F238E27FC236}">
                    <a16:creationId xmlns:a16="http://schemas.microsoft.com/office/drawing/2014/main" id="{2800B38D-BB00-4EFD-8E93-4D3D53A84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8263" y="5518152"/>
                <a:ext cx="427609" cy="315341"/>
              </a:xfrm>
              <a:prstGeom prst="rect">
                <a:avLst/>
              </a:prstGeom>
            </p:spPr>
          </p:pic>
          <p:sp>
            <p:nvSpPr>
              <p:cNvPr id="174" name="Freeform 32">
                <a:extLst>
                  <a:ext uri="{FF2B5EF4-FFF2-40B4-BE49-F238E27FC236}">
                    <a16:creationId xmlns:a16="http://schemas.microsoft.com/office/drawing/2014/main" id="{F6CF3653-F63F-443A-B9BE-D39C3704A7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68779" y="5867399"/>
                <a:ext cx="666576" cy="154518"/>
              </a:xfrm>
              <a:custGeom>
                <a:avLst/>
                <a:gdLst>
                  <a:gd name="T0" fmla="*/ 522 w 554"/>
                  <a:gd name="T1" fmla="*/ 0 h 128"/>
                  <a:gd name="T2" fmla="*/ 32 w 554"/>
                  <a:gd name="T3" fmla="*/ 0 h 128"/>
                  <a:gd name="T4" fmla="*/ 0 w 554"/>
                  <a:gd name="T5" fmla="*/ 32 h 128"/>
                  <a:gd name="T6" fmla="*/ 0 w 554"/>
                  <a:gd name="T7" fmla="*/ 96 h 128"/>
                  <a:gd name="T8" fmla="*/ 32 w 554"/>
                  <a:gd name="T9" fmla="*/ 128 h 128"/>
                  <a:gd name="T10" fmla="*/ 522 w 554"/>
                  <a:gd name="T11" fmla="*/ 128 h 128"/>
                  <a:gd name="T12" fmla="*/ 554 w 554"/>
                  <a:gd name="T13" fmla="*/ 96 h 128"/>
                  <a:gd name="T14" fmla="*/ 554 w 554"/>
                  <a:gd name="T15" fmla="*/ 32 h 128"/>
                  <a:gd name="T16" fmla="*/ 522 w 554"/>
                  <a:gd name="T17" fmla="*/ 0 h 128"/>
                  <a:gd name="T18" fmla="*/ 277 w 554"/>
                  <a:gd name="T19" fmla="*/ 106 h 128"/>
                  <a:gd name="T20" fmla="*/ 234 w 554"/>
                  <a:gd name="T21" fmla="*/ 64 h 128"/>
                  <a:gd name="T22" fmla="*/ 277 w 554"/>
                  <a:gd name="T23" fmla="*/ 21 h 128"/>
                  <a:gd name="T24" fmla="*/ 320 w 554"/>
                  <a:gd name="T25" fmla="*/ 64 h 128"/>
                  <a:gd name="T26" fmla="*/ 277 w 554"/>
                  <a:gd name="T2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4" h="128">
                    <a:moveTo>
                      <a:pt x="52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13"/>
                      <a:pt x="14" y="128"/>
                      <a:pt x="32" y="128"/>
                    </a:cubicBezTo>
                    <a:cubicBezTo>
                      <a:pt x="522" y="128"/>
                      <a:pt x="522" y="128"/>
                      <a:pt x="522" y="128"/>
                    </a:cubicBezTo>
                    <a:cubicBezTo>
                      <a:pt x="540" y="128"/>
                      <a:pt x="554" y="113"/>
                      <a:pt x="554" y="96"/>
                    </a:cubicBezTo>
                    <a:cubicBezTo>
                      <a:pt x="554" y="32"/>
                      <a:pt x="554" y="32"/>
                      <a:pt x="554" y="32"/>
                    </a:cubicBezTo>
                    <a:cubicBezTo>
                      <a:pt x="554" y="14"/>
                      <a:pt x="540" y="0"/>
                      <a:pt x="522" y="0"/>
                    </a:cubicBezTo>
                    <a:close/>
                    <a:moveTo>
                      <a:pt x="277" y="106"/>
                    </a:moveTo>
                    <a:cubicBezTo>
                      <a:pt x="254" y="106"/>
                      <a:pt x="234" y="87"/>
                      <a:pt x="234" y="64"/>
                    </a:cubicBezTo>
                    <a:cubicBezTo>
                      <a:pt x="234" y="40"/>
                      <a:pt x="254" y="21"/>
                      <a:pt x="277" y="21"/>
                    </a:cubicBezTo>
                    <a:cubicBezTo>
                      <a:pt x="301" y="21"/>
                      <a:pt x="320" y="40"/>
                      <a:pt x="320" y="64"/>
                    </a:cubicBezTo>
                    <a:cubicBezTo>
                      <a:pt x="320" y="87"/>
                      <a:pt x="301" y="106"/>
                      <a:pt x="277" y="106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0975E3D-3117-4B1E-814B-2749E86AE26E}"/>
                </a:ext>
              </a:extLst>
            </p:cNvPr>
            <p:cNvGrpSpPr/>
            <p:nvPr/>
          </p:nvGrpSpPr>
          <p:grpSpPr>
            <a:xfrm>
              <a:off x="4859899" y="3621085"/>
              <a:ext cx="616146" cy="466114"/>
              <a:chOff x="2368779" y="5518152"/>
              <a:chExt cx="666576" cy="503765"/>
            </a:xfrm>
          </p:grpSpPr>
          <p:pic>
            <p:nvPicPr>
              <p:cNvPr id="222" name="Picture 221" descr="VE-big.emf">
                <a:extLst>
                  <a:ext uri="{FF2B5EF4-FFF2-40B4-BE49-F238E27FC236}">
                    <a16:creationId xmlns:a16="http://schemas.microsoft.com/office/drawing/2014/main" id="{79940A95-50C5-4C57-859F-7C62E4C15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8263" y="5518152"/>
                <a:ext cx="427609" cy="315341"/>
              </a:xfrm>
              <a:prstGeom prst="rect">
                <a:avLst/>
              </a:prstGeom>
            </p:spPr>
          </p:pic>
          <p:sp>
            <p:nvSpPr>
              <p:cNvPr id="223" name="Freeform 32">
                <a:extLst>
                  <a:ext uri="{FF2B5EF4-FFF2-40B4-BE49-F238E27FC236}">
                    <a16:creationId xmlns:a16="http://schemas.microsoft.com/office/drawing/2014/main" id="{9556F3BF-DC6E-438E-A34A-30324C6122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68779" y="5867399"/>
                <a:ext cx="666576" cy="154518"/>
              </a:xfrm>
              <a:custGeom>
                <a:avLst/>
                <a:gdLst>
                  <a:gd name="T0" fmla="*/ 522 w 554"/>
                  <a:gd name="T1" fmla="*/ 0 h 128"/>
                  <a:gd name="T2" fmla="*/ 32 w 554"/>
                  <a:gd name="T3" fmla="*/ 0 h 128"/>
                  <a:gd name="T4" fmla="*/ 0 w 554"/>
                  <a:gd name="T5" fmla="*/ 32 h 128"/>
                  <a:gd name="T6" fmla="*/ 0 w 554"/>
                  <a:gd name="T7" fmla="*/ 96 h 128"/>
                  <a:gd name="T8" fmla="*/ 32 w 554"/>
                  <a:gd name="T9" fmla="*/ 128 h 128"/>
                  <a:gd name="T10" fmla="*/ 522 w 554"/>
                  <a:gd name="T11" fmla="*/ 128 h 128"/>
                  <a:gd name="T12" fmla="*/ 554 w 554"/>
                  <a:gd name="T13" fmla="*/ 96 h 128"/>
                  <a:gd name="T14" fmla="*/ 554 w 554"/>
                  <a:gd name="T15" fmla="*/ 32 h 128"/>
                  <a:gd name="T16" fmla="*/ 522 w 554"/>
                  <a:gd name="T17" fmla="*/ 0 h 128"/>
                  <a:gd name="T18" fmla="*/ 277 w 554"/>
                  <a:gd name="T19" fmla="*/ 106 h 128"/>
                  <a:gd name="T20" fmla="*/ 234 w 554"/>
                  <a:gd name="T21" fmla="*/ 64 h 128"/>
                  <a:gd name="T22" fmla="*/ 277 w 554"/>
                  <a:gd name="T23" fmla="*/ 21 h 128"/>
                  <a:gd name="T24" fmla="*/ 320 w 554"/>
                  <a:gd name="T25" fmla="*/ 64 h 128"/>
                  <a:gd name="T26" fmla="*/ 277 w 554"/>
                  <a:gd name="T2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4" h="128">
                    <a:moveTo>
                      <a:pt x="52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13"/>
                      <a:pt x="14" y="128"/>
                      <a:pt x="32" y="128"/>
                    </a:cubicBezTo>
                    <a:cubicBezTo>
                      <a:pt x="522" y="128"/>
                      <a:pt x="522" y="128"/>
                      <a:pt x="522" y="128"/>
                    </a:cubicBezTo>
                    <a:cubicBezTo>
                      <a:pt x="540" y="128"/>
                      <a:pt x="554" y="113"/>
                      <a:pt x="554" y="96"/>
                    </a:cubicBezTo>
                    <a:cubicBezTo>
                      <a:pt x="554" y="32"/>
                      <a:pt x="554" y="32"/>
                      <a:pt x="554" y="32"/>
                    </a:cubicBezTo>
                    <a:cubicBezTo>
                      <a:pt x="554" y="14"/>
                      <a:pt x="540" y="0"/>
                      <a:pt x="522" y="0"/>
                    </a:cubicBezTo>
                    <a:close/>
                    <a:moveTo>
                      <a:pt x="277" y="106"/>
                    </a:moveTo>
                    <a:cubicBezTo>
                      <a:pt x="254" y="106"/>
                      <a:pt x="234" y="87"/>
                      <a:pt x="234" y="64"/>
                    </a:cubicBezTo>
                    <a:cubicBezTo>
                      <a:pt x="234" y="40"/>
                      <a:pt x="254" y="21"/>
                      <a:pt x="277" y="21"/>
                    </a:cubicBezTo>
                    <a:cubicBezTo>
                      <a:pt x="301" y="21"/>
                      <a:pt x="320" y="40"/>
                      <a:pt x="320" y="64"/>
                    </a:cubicBezTo>
                    <a:cubicBezTo>
                      <a:pt x="320" y="87"/>
                      <a:pt x="301" y="106"/>
                      <a:pt x="277" y="106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5" name="Picture 4" descr="Image result for aws logo">
              <a:extLst>
                <a:ext uri="{FF2B5EF4-FFF2-40B4-BE49-F238E27FC236}">
                  <a16:creationId xmlns:a16="http://schemas.microsoft.com/office/drawing/2014/main" id="{F0E365E7-71DD-45AE-9D61-77D02A22D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500" y="3061818"/>
              <a:ext cx="616146" cy="368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6" descr="Image result for azure logo">
              <a:extLst>
                <a:ext uri="{FF2B5EF4-FFF2-40B4-BE49-F238E27FC236}">
                  <a16:creationId xmlns:a16="http://schemas.microsoft.com/office/drawing/2014/main" id="{942800CE-F42D-47DA-98C6-6FDF398F6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018" y="3686361"/>
              <a:ext cx="1010681" cy="27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0" descr="Image result for google cloud logo">
              <a:extLst>
                <a:ext uri="{FF2B5EF4-FFF2-40B4-BE49-F238E27FC236}">
                  <a16:creationId xmlns:a16="http://schemas.microsoft.com/office/drawing/2014/main" id="{BDB77622-832F-4085-BA4B-00EA37268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146" y="4227440"/>
              <a:ext cx="1565443" cy="399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11BC894-D238-46F2-A0FD-391E862AE78B}"/>
                </a:ext>
              </a:extLst>
            </p:cNvPr>
            <p:cNvGrpSpPr/>
            <p:nvPr/>
          </p:nvGrpSpPr>
          <p:grpSpPr>
            <a:xfrm>
              <a:off x="5015432" y="4231833"/>
              <a:ext cx="616146" cy="466114"/>
              <a:chOff x="2368779" y="5518152"/>
              <a:chExt cx="666576" cy="503765"/>
            </a:xfrm>
          </p:grpSpPr>
          <p:pic>
            <p:nvPicPr>
              <p:cNvPr id="89" name="Picture 88" descr="VE-big.emf">
                <a:extLst>
                  <a:ext uri="{FF2B5EF4-FFF2-40B4-BE49-F238E27FC236}">
                    <a16:creationId xmlns:a16="http://schemas.microsoft.com/office/drawing/2014/main" id="{9D062633-EDC0-44D3-A862-9DB9C1E29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8263" y="5518152"/>
                <a:ext cx="427609" cy="315341"/>
              </a:xfrm>
              <a:prstGeom prst="rect">
                <a:avLst/>
              </a:prstGeom>
            </p:spPr>
          </p:pic>
          <p:sp>
            <p:nvSpPr>
              <p:cNvPr id="90" name="Freeform 32">
                <a:extLst>
                  <a:ext uri="{FF2B5EF4-FFF2-40B4-BE49-F238E27FC236}">
                    <a16:creationId xmlns:a16="http://schemas.microsoft.com/office/drawing/2014/main" id="{25C17C33-0F5B-47C7-9794-F9B6F4BFAD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68779" y="5867399"/>
                <a:ext cx="666576" cy="154518"/>
              </a:xfrm>
              <a:custGeom>
                <a:avLst/>
                <a:gdLst>
                  <a:gd name="T0" fmla="*/ 522 w 554"/>
                  <a:gd name="T1" fmla="*/ 0 h 128"/>
                  <a:gd name="T2" fmla="*/ 32 w 554"/>
                  <a:gd name="T3" fmla="*/ 0 h 128"/>
                  <a:gd name="T4" fmla="*/ 0 w 554"/>
                  <a:gd name="T5" fmla="*/ 32 h 128"/>
                  <a:gd name="T6" fmla="*/ 0 w 554"/>
                  <a:gd name="T7" fmla="*/ 96 h 128"/>
                  <a:gd name="T8" fmla="*/ 32 w 554"/>
                  <a:gd name="T9" fmla="*/ 128 h 128"/>
                  <a:gd name="T10" fmla="*/ 522 w 554"/>
                  <a:gd name="T11" fmla="*/ 128 h 128"/>
                  <a:gd name="T12" fmla="*/ 554 w 554"/>
                  <a:gd name="T13" fmla="*/ 96 h 128"/>
                  <a:gd name="T14" fmla="*/ 554 w 554"/>
                  <a:gd name="T15" fmla="*/ 32 h 128"/>
                  <a:gd name="T16" fmla="*/ 522 w 554"/>
                  <a:gd name="T17" fmla="*/ 0 h 128"/>
                  <a:gd name="T18" fmla="*/ 277 w 554"/>
                  <a:gd name="T19" fmla="*/ 106 h 128"/>
                  <a:gd name="T20" fmla="*/ 234 w 554"/>
                  <a:gd name="T21" fmla="*/ 64 h 128"/>
                  <a:gd name="T22" fmla="*/ 277 w 554"/>
                  <a:gd name="T23" fmla="*/ 21 h 128"/>
                  <a:gd name="T24" fmla="*/ 320 w 554"/>
                  <a:gd name="T25" fmla="*/ 64 h 128"/>
                  <a:gd name="T26" fmla="*/ 277 w 554"/>
                  <a:gd name="T2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4" h="128">
                    <a:moveTo>
                      <a:pt x="52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13"/>
                      <a:pt x="14" y="128"/>
                      <a:pt x="32" y="128"/>
                    </a:cubicBezTo>
                    <a:cubicBezTo>
                      <a:pt x="522" y="128"/>
                      <a:pt x="522" y="128"/>
                      <a:pt x="522" y="128"/>
                    </a:cubicBezTo>
                    <a:cubicBezTo>
                      <a:pt x="540" y="128"/>
                      <a:pt x="554" y="113"/>
                      <a:pt x="554" y="96"/>
                    </a:cubicBezTo>
                    <a:cubicBezTo>
                      <a:pt x="554" y="32"/>
                      <a:pt x="554" y="32"/>
                      <a:pt x="554" y="32"/>
                    </a:cubicBezTo>
                    <a:cubicBezTo>
                      <a:pt x="554" y="14"/>
                      <a:pt x="540" y="0"/>
                      <a:pt x="522" y="0"/>
                    </a:cubicBezTo>
                    <a:close/>
                    <a:moveTo>
                      <a:pt x="277" y="106"/>
                    </a:moveTo>
                    <a:cubicBezTo>
                      <a:pt x="254" y="106"/>
                      <a:pt x="234" y="87"/>
                      <a:pt x="234" y="64"/>
                    </a:cubicBezTo>
                    <a:cubicBezTo>
                      <a:pt x="234" y="40"/>
                      <a:pt x="254" y="21"/>
                      <a:pt x="277" y="21"/>
                    </a:cubicBezTo>
                    <a:cubicBezTo>
                      <a:pt x="301" y="21"/>
                      <a:pt x="320" y="40"/>
                      <a:pt x="320" y="64"/>
                    </a:cubicBezTo>
                    <a:cubicBezTo>
                      <a:pt x="320" y="87"/>
                      <a:pt x="301" y="106"/>
                      <a:pt x="277" y="106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01C04A8-8EF0-2542-9A18-2F40318F2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448" y="4281638"/>
            <a:ext cx="1116489" cy="345815"/>
          </a:xfrm>
          <a:prstGeom prst="rect">
            <a:avLst/>
          </a:prstGeom>
        </p:spPr>
      </p:pic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C9B3C167-D7D6-6B4D-A3CD-990E157142C3}"/>
              </a:ext>
            </a:extLst>
          </p:cNvPr>
          <p:cNvSpPr/>
          <p:nvPr/>
        </p:nvSpPr>
        <p:spPr>
          <a:xfrm>
            <a:off x="6488074" y="4321361"/>
            <a:ext cx="2251354" cy="1168291"/>
          </a:xfrm>
          <a:prstGeom prst="roundRect">
            <a:avLst>
              <a:gd name="adj" fmla="val 76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117ECEEE-6AC1-41B9-B3FE-2A1BD1654052}"/>
              </a:ext>
            </a:extLst>
          </p:cNvPr>
          <p:cNvGrpSpPr/>
          <p:nvPr/>
        </p:nvGrpSpPr>
        <p:grpSpPr>
          <a:xfrm>
            <a:off x="6638229" y="4474549"/>
            <a:ext cx="1033017" cy="979152"/>
            <a:chOff x="5554844" y="3257550"/>
            <a:chExt cx="1929552" cy="1098140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B0AF3B78-2A0A-400A-BF52-FC0E7E032404}"/>
                </a:ext>
              </a:extLst>
            </p:cNvPr>
            <p:cNvSpPr txBox="1"/>
            <p:nvPr/>
          </p:nvSpPr>
          <p:spPr>
            <a:xfrm>
              <a:off x="5554844" y="3910410"/>
              <a:ext cx="1929552" cy="445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chemeClr val="bg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BIG-IP Platform</a:t>
              </a: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D73901A-A27B-45B1-9C8E-F69E99CA0A99}"/>
                </a:ext>
              </a:extLst>
            </p:cNvPr>
            <p:cNvGrpSpPr/>
            <p:nvPr/>
          </p:nvGrpSpPr>
          <p:grpSpPr>
            <a:xfrm>
              <a:off x="5555584" y="3257550"/>
              <a:ext cx="1882776" cy="641350"/>
              <a:chOff x="8432800" y="3257550"/>
              <a:chExt cx="1882776" cy="641350"/>
            </a:xfrm>
            <a:solidFill>
              <a:srgbClr val="4D4D4F"/>
            </a:solidFill>
          </p:grpSpPr>
          <p:sp>
            <p:nvSpPr>
              <p:cNvPr id="191" name="Freeform 5">
                <a:extLst>
                  <a:ext uri="{FF2B5EF4-FFF2-40B4-BE49-F238E27FC236}">
                    <a16:creationId xmlns:a16="http://schemas.microsoft.com/office/drawing/2014/main" id="{3C6C784D-45BF-4350-A31D-20ACE07C34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15413" y="3417888"/>
                <a:ext cx="1300163" cy="225425"/>
              </a:xfrm>
              <a:custGeom>
                <a:avLst/>
                <a:gdLst>
                  <a:gd name="T0" fmla="*/ 818 w 835"/>
                  <a:gd name="T1" fmla="*/ 0 h 144"/>
                  <a:gd name="T2" fmla="*/ 17 w 835"/>
                  <a:gd name="T3" fmla="*/ 0 h 144"/>
                  <a:gd name="T4" fmla="*/ 0 w 835"/>
                  <a:gd name="T5" fmla="*/ 17 h 144"/>
                  <a:gd name="T6" fmla="*/ 0 w 835"/>
                  <a:gd name="T7" fmla="*/ 42 h 144"/>
                  <a:gd name="T8" fmla="*/ 452 w 835"/>
                  <a:gd name="T9" fmla="*/ 42 h 144"/>
                  <a:gd name="T10" fmla="*/ 478 w 835"/>
                  <a:gd name="T11" fmla="*/ 68 h 144"/>
                  <a:gd name="T12" fmla="*/ 478 w 835"/>
                  <a:gd name="T13" fmla="*/ 144 h 144"/>
                  <a:gd name="T14" fmla="*/ 818 w 835"/>
                  <a:gd name="T15" fmla="*/ 144 h 144"/>
                  <a:gd name="T16" fmla="*/ 835 w 835"/>
                  <a:gd name="T17" fmla="*/ 127 h 144"/>
                  <a:gd name="T18" fmla="*/ 835 w 835"/>
                  <a:gd name="T19" fmla="*/ 17 h 144"/>
                  <a:gd name="T20" fmla="*/ 818 w 835"/>
                  <a:gd name="T21" fmla="*/ 0 h 144"/>
                  <a:gd name="T22" fmla="*/ 676 w 835"/>
                  <a:gd name="T23" fmla="*/ 83 h 144"/>
                  <a:gd name="T24" fmla="*/ 665 w 835"/>
                  <a:gd name="T25" fmla="*/ 94 h 144"/>
                  <a:gd name="T26" fmla="*/ 521 w 835"/>
                  <a:gd name="T27" fmla="*/ 94 h 144"/>
                  <a:gd name="T28" fmla="*/ 510 w 835"/>
                  <a:gd name="T29" fmla="*/ 83 h 144"/>
                  <a:gd name="T30" fmla="*/ 510 w 835"/>
                  <a:gd name="T31" fmla="*/ 72 h 144"/>
                  <a:gd name="T32" fmla="*/ 521 w 835"/>
                  <a:gd name="T33" fmla="*/ 61 h 144"/>
                  <a:gd name="T34" fmla="*/ 665 w 835"/>
                  <a:gd name="T35" fmla="*/ 61 h 144"/>
                  <a:gd name="T36" fmla="*/ 676 w 835"/>
                  <a:gd name="T37" fmla="*/ 72 h 144"/>
                  <a:gd name="T38" fmla="*/ 676 w 835"/>
                  <a:gd name="T39" fmla="*/ 83 h 144"/>
                  <a:gd name="T40" fmla="*/ 768 w 835"/>
                  <a:gd name="T41" fmla="*/ 107 h 144"/>
                  <a:gd name="T42" fmla="*/ 738 w 835"/>
                  <a:gd name="T43" fmla="*/ 77 h 144"/>
                  <a:gd name="T44" fmla="*/ 768 w 835"/>
                  <a:gd name="T45" fmla="*/ 47 h 144"/>
                  <a:gd name="T46" fmla="*/ 798 w 835"/>
                  <a:gd name="T47" fmla="*/ 77 h 144"/>
                  <a:gd name="T48" fmla="*/ 768 w 835"/>
                  <a:gd name="T49" fmla="*/ 10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5" h="144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52" y="42"/>
                      <a:pt x="452" y="42"/>
                      <a:pt x="452" y="42"/>
                    </a:cubicBezTo>
                    <a:cubicBezTo>
                      <a:pt x="466" y="42"/>
                      <a:pt x="478" y="53"/>
                      <a:pt x="478" y="68"/>
                    </a:cubicBezTo>
                    <a:cubicBezTo>
                      <a:pt x="478" y="144"/>
                      <a:pt x="478" y="144"/>
                      <a:pt x="478" y="144"/>
                    </a:cubicBezTo>
                    <a:cubicBezTo>
                      <a:pt x="818" y="144"/>
                      <a:pt x="818" y="144"/>
                      <a:pt x="818" y="144"/>
                    </a:cubicBezTo>
                    <a:cubicBezTo>
                      <a:pt x="828" y="144"/>
                      <a:pt x="835" y="137"/>
                      <a:pt x="835" y="127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8" y="0"/>
                      <a:pt x="818" y="0"/>
                    </a:cubicBezTo>
                    <a:close/>
                    <a:moveTo>
                      <a:pt x="676" y="83"/>
                    </a:moveTo>
                    <a:cubicBezTo>
                      <a:pt x="676" y="89"/>
                      <a:pt x="671" y="94"/>
                      <a:pt x="665" y="94"/>
                    </a:cubicBezTo>
                    <a:cubicBezTo>
                      <a:pt x="521" y="94"/>
                      <a:pt x="521" y="94"/>
                      <a:pt x="521" y="94"/>
                    </a:cubicBezTo>
                    <a:cubicBezTo>
                      <a:pt x="515" y="94"/>
                      <a:pt x="510" y="89"/>
                      <a:pt x="510" y="83"/>
                    </a:cubicBezTo>
                    <a:cubicBezTo>
                      <a:pt x="510" y="72"/>
                      <a:pt x="510" y="72"/>
                      <a:pt x="510" y="72"/>
                    </a:cubicBezTo>
                    <a:cubicBezTo>
                      <a:pt x="510" y="66"/>
                      <a:pt x="515" y="61"/>
                      <a:pt x="521" y="61"/>
                    </a:cubicBezTo>
                    <a:cubicBezTo>
                      <a:pt x="665" y="61"/>
                      <a:pt x="665" y="61"/>
                      <a:pt x="665" y="61"/>
                    </a:cubicBezTo>
                    <a:cubicBezTo>
                      <a:pt x="671" y="61"/>
                      <a:pt x="676" y="66"/>
                      <a:pt x="676" y="72"/>
                    </a:cubicBezTo>
                    <a:lnTo>
                      <a:pt x="676" y="83"/>
                    </a:lnTo>
                    <a:close/>
                    <a:moveTo>
                      <a:pt x="768" y="107"/>
                    </a:moveTo>
                    <a:cubicBezTo>
                      <a:pt x="751" y="107"/>
                      <a:pt x="738" y="94"/>
                      <a:pt x="738" y="77"/>
                    </a:cubicBezTo>
                    <a:cubicBezTo>
                      <a:pt x="738" y="61"/>
                      <a:pt x="751" y="47"/>
                      <a:pt x="768" y="47"/>
                    </a:cubicBezTo>
                    <a:cubicBezTo>
                      <a:pt x="785" y="47"/>
                      <a:pt x="798" y="61"/>
                      <a:pt x="798" y="77"/>
                    </a:cubicBezTo>
                    <a:cubicBezTo>
                      <a:pt x="798" y="94"/>
                      <a:pt x="785" y="107"/>
                      <a:pt x="768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6">
                <a:extLst>
                  <a:ext uri="{FF2B5EF4-FFF2-40B4-BE49-F238E27FC236}">
                    <a16:creationId xmlns:a16="http://schemas.microsoft.com/office/drawing/2014/main" id="{DE8EE42E-B5F3-4A06-A131-48ABC43308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15413" y="3257550"/>
                <a:ext cx="1300163" cy="142875"/>
              </a:xfrm>
              <a:custGeom>
                <a:avLst/>
                <a:gdLst>
                  <a:gd name="T0" fmla="*/ 818 w 835"/>
                  <a:gd name="T1" fmla="*/ 0 h 92"/>
                  <a:gd name="T2" fmla="*/ 17 w 835"/>
                  <a:gd name="T3" fmla="*/ 0 h 92"/>
                  <a:gd name="T4" fmla="*/ 0 w 835"/>
                  <a:gd name="T5" fmla="*/ 17 h 92"/>
                  <a:gd name="T6" fmla="*/ 0 w 835"/>
                  <a:gd name="T7" fmla="*/ 75 h 92"/>
                  <a:gd name="T8" fmla="*/ 17 w 835"/>
                  <a:gd name="T9" fmla="*/ 92 h 92"/>
                  <a:gd name="T10" fmla="*/ 818 w 835"/>
                  <a:gd name="T11" fmla="*/ 92 h 92"/>
                  <a:gd name="T12" fmla="*/ 835 w 835"/>
                  <a:gd name="T13" fmla="*/ 75 h 92"/>
                  <a:gd name="T14" fmla="*/ 835 w 835"/>
                  <a:gd name="T15" fmla="*/ 17 h 92"/>
                  <a:gd name="T16" fmla="*/ 818 w 835"/>
                  <a:gd name="T17" fmla="*/ 0 h 92"/>
                  <a:gd name="T18" fmla="*/ 822 w 835"/>
                  <a:gd name="T19" fmla="*/ 84 h 92"/>
                  <a:gd name="T20" fmla="*/ 17 w 835"/>
                  <a:gd name="T21" fmla="*/ 84 h 92"/>
                  <a:gd name="T22" fmla="*/ 13 w 835"/>
                  <a:gd name="T23" fmla="*/ 81 h 92"/>
                  <a:gd name="T24" fmla="*/ 17 w 835"/>
                  <a:gd name="T25" fmla="*/ 78 h 92"/>
                  <a:gd name="T26" fmla="*/ 822 w 835"/>
                  <a:gd name="T27" fmla="*/ 78 h 92"/>
                  <a:gd name="T28" fmla="*/ 825 w 835"/>
                  <a:gd name="T29" fmla="*/ 81 h 92"/>
                  <a:gd name="T30" fmla="*/ 822 w 835"/>
                  <a:gd name="T31" fmla="*/ 84 h 92"/>
                  <a:gd name="T32" fmla="*/ 822 w 835"/>
                  <a:gd name="T33" fmla="*/ 70 h 92"/>
                  <a:gd name="T34" fmla="*/ 17 w 835"/>
                  <a:gd name="T35" fmla="*/ 70 h 92"/>
                  <a:gd name="T36" fmla="*/ 13 w 835"/>
                  <a:gd name="T37" fmla="*/ 67 h 92"/>
                  <a:gd name="T38" fmla="*/ 17 w 835"/>
                  <a:gd name="T39" fmla="*/ 64 h 92"/>
                  <a:gd name="T40" fmla="*/ 822 w 835"/>
                  <a:gd name="T41" fmla="*/ 64 h 92"/>
                  <a:gd name="T42" fmla="*/ 825 w 835"/>
                  <a:gd name="T43" fmla="*/ 67 h 92"/>
                  <a:gd name="T44" fmla="*/ 822 w 835"/>
                  <a:gd name="T45" fmla="*/ 7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35" h="92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4"/>
                      <a:pt x="8" y="92"/>
                      <a:pt x="17" y="92"/>
                    </a:cubicBezTo>
                    <a:cubicBezTo>
                      <a:pt x="818" y="92"/>
                      <a:pt x="818" y="92"/>
                      <a:pt x="818" y="92"/>
                    </a:cubicBezTo>
                    <a:cubicBezTo>
                      <a:pt x="828" y="92"/>
                      <a:pt x="835" y="84"/>
                      <a:pt x="835" y="75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8" y="0"/>
                      <a:pt x="818" y="0"/>
                    </a:cubicBezTo>
                    <a:close/>
                    <a:moveTo>
                      <a:pt x="822" y="84"/>
                    </a:moveTo>
                    <a:cubicBezTo>
                      <a:pt x="17" y="84"/>
                      <a:pt x="17" y="84"/>
                      <a:pt x="17" y="84"/>
                    </a:cubicBezTo>
                    <a:cubicBezTo>
                      <a:pt x="15" y="84"/>
                      <a:pt x="13" y="83"/>
                      <a:pt x="13" y="81"/>
                    </a:cubicBezTo>
                    <a:cubicBezTo>
                      <a:pt x="13" y="79"/>
                      <a:pt x="15" y="78"/>
                      <a:pt x="17" y="78"/>
                    </a:cubicBezTo>
                    <a:cubicBezTo>
                      <a:pt x="822" y="78"/>
                      <a:pt x="822" y="78"/>
                      <a:pt x="822" y="78"/>
                    </a:cubicBezTo>
                    <a:cubicBezTo>
                      <a:pt x="824" y="78"/>
                      <a:pt x="825" y="79"/>
                      <a:pt x="825" y="81"/>
                    </a:cubicBezTo>
                    <a:cubicBezTo>
                      <a:pt x="825" y="83"/>
                      <a:pt x="824" y="84"/>
                      <a:pt x="822" y="84"/>
                    </a:cubicBezTo>
                    <a:close/>
                    <a:moveTo>
                      <a:pt x="822" y="70"/>
                    </a:moveTo>
                    <a:cubicBezTo>
                      <a:pt x="17" y="70"/>
                      <a:pt x="17" y="70"/>
                      <a:pt x="17" y="70"/>
                    </a:cubicBezTo>
                    <a:cubicBezTo>
                      <a:pt x="15" y="70"/>
                      <a:pt x="13" y="69"/>
                      <a:pt x="13" y="67"/>
                    </a:cubicBezTo>
                    <a:cubicBezTo>
                      <a:pt x="13" y="65"/>
                      <a:pt x="15" y="64"/>
                      <a:pt x="17" y="64"/>
                    </a:cubicBezTo>
                    <a:cubicBezTo>
                      <a:pt x="822" y="64"/>
                      <a:pt x="822" y="64"/>
                      <a:pt x="822" y="64"/>
                    </a:cubicBezTo>
                    <a:cubicBezTo>
                      <a:pt x="824" y="64"/>
                      <a:pt x="825" y="65"/>
                      <a:pt x="825" y="67"/>
                    </a:cubicBezTo>
                    <a:cubicBezTo>
                      <a:pt x="825" y="69"/>
                      <a:pt x="824" y="70"/>
                      <a:pt x="822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">
                <a:extLst>
                  <a:ext uri="{FF2B5EF4-FFF2-40B4-BE49-F238E27FC236}">
                    <a16:creationId xmlns:a16="http://schemas.microsoft.com/office/drawing/2014/main" id="{0CE56E67-32C0-49E4-8F65-679EE1BD20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2800" y="3511550"/>
                <a:ext cx="1300163" cy="387350"/>
              </a:xfrm>
              <a:custGeom>
                <a:avLst/>
                <a:gdLst>
                  <a:gd name="T0" fmla="*/ 17 w 835"/>
                  <a:gd name="T1" fmla="*/ 0 h 248"/>
                  <a:gd name="T2" fmla="*/ 0 w 835"/>
                  <a:gd name="T3" fmla="*/ 75 h 248"/>
                  <a:gd name="T4" fmla="*/ 818 w 835"/>
                  <a:gd name="T5" fmla="*/ 92 h 248"/>
                  <a:gd name="T6" fmla="*/ 835 w 835"/>
                  <a:gd name="T7" fmla="*/ 17 h 248"/>
                  <a:gd name="T8" fmla="*/ 822 w 835"/>
                  <a:gd name="T9" fmla="*/ 84 h 248"/>
                  <a:gd name="T10" fmla="*/ 13 w 835"/>
                  <a:gd name="T11" fmla="*/ 81 h 248"/>
                  <a:gd name="T12" fmla="*/ 822 w 835"/>
                  <a:gd name="T13" fmla="*/ 78 h 248"/>
                  <a:gd name="T14" fmla="*/ 822 w 835"/>
                  <a:gd name="T15" fmla="*/ 84 h 248"/>
                  <a:gd name="T16" fmla="*/ 16 w 835"/>
                  <a:gd name="T17" fmla="*/ 70 h 248"/>
                  <a:gd name="T18" fmla="*/ 16 w 835"/>
                  <a:gd name="T19" fmla="*/ 64 h 248"/>
                  <a:gd name="T20" fmla="*/ 825 w 835"/>
                  <a:gd name="T21" fmla="*/ 67 h 248"/>
                  <a:gd name="T22" fmla="*/ 818 w 835"/>
                  <a:gd name="T23" fmla="*/ 103 h 248"/>
                  <a:gd name="T24" fmla="*/ 0 w 835"/>
                  <a:gd name="T25" fmla="*/ 120 h 248"/>
                  <a:gd name="T26" fmla="*/ 17 w 835"/>
                  <a:gd name="T27" fmla="*/ 248 h 248"/>
                  <a:gd name="T28" fmla="*/ 835 w 835"/>
                  <a:gd name="T29" fmla="*/ 231 h 248"/>
                  <a:gd name="T30" fmla="*/ 818 w 835"/>
                  <a:gd name="T31" fmla="*/ 103 h 248"/>
                  <a:gd name="T32" fmla="*/ 305 w 835"/>
                  <a:gd name="T33" fmla="*/ 191 h 248"/>
                  <a:gd name="T34" fmla="*/ 292 w 835"/>
                  <a:gd name="T35" fmla="*/ 183 h 248"/>
                  <a:gd name="T36" fmla="*/ 301 w 835"/>
                  <a:gd name="T37" fmla="*/ 170 h 248"/>
                  <a:gd name="T38" fmla="*/ 314 w 835"/>
                  <a:gd name="T39" fmla="*/ 178 h 248"/>
                  <a:gd name="T40" fmla="*/ 350 w 835"/>
                  <a:gd name="T41" fmla="*/ 183 h 248"/>
                  <a:gd name="T42" fmla="*/ 338 w 835"/>
                  <a:gd name="T43" fmla="*/ 191 h 248"/>
                  <a:gd name="T44" fmla="*/ 329 w 835"/>
                  <a:gd name="T45" fmla="*/ 178 h 248"/>
                  <a:gd name="T46" fmla="*/ 342 w 835"/>
                  <a:gd name="T47" fmla="*/ 170 h 248"/>
                  <a:gd name="T48" fmla="*/ 350 w 835"/>
                  <a:gd name="T49" fmla="*/ 183 h 248"/>
                  <a:gd name="T50" fmla="*/ 379 w 835"/>
                  <a:gd name="T51" fmla="*/ 191 h 248"/>
                  <a:gd name="T52" fmla="*/ 366 w 835"/>
                  <a:gd name="T53" fmla="*/ 183 h 248"/>
                  <a:gd name="T54" fmla="*/ 375 w 835"/>
                  <a:gd name="T55" fmla="*/ 170 h 248"/>
                  <a:gd name="T56" fmla="*/ 387 w 835"/>
                  <a:gd name="T57" fmla="*/ 178 h 248"/>
                  <a:gd name="T58" fmla="*/ 424 w 835"/>
                  <a:gd name="T59" fmla="*/ 183 h 248"/>
                  <a:gd name="T60" fmla="*/ 412 w 835"/>
                  <a:gd name="T61" fmla="*/ 191 h 248"/>
                  <a:gd name="T62" fmla="*/ 403 w 835"/>
                  <a:gd name="T63" fmla="*/ 178 h 248"/>
                  <a:gd name="T64" fmla="*/ 416 w 835"/>
                  <a:gd name="T65" fmla="*/ 170 h 248"/>
                  <a:gd name="T66" fmla="*/ 424 w 835"/>
                  <a:gd name="T67" fmla="*/ 183 h 248"/>
                  <a:gd name="T68" fmla="*/ 453 w 835"/>
                  <a:gd name="T69" fmla="*/ 191 h 248"/>
                  <a:gd name="T70" fmla="*/ 440 w 835"/>
                  <a:gd name="T71" fmla="*/ 183 h 248"/>
                  <a:gd name="T72" fmla="*/ 449 w 835"/>
                  <a:gd name="T73" fmla="*/ 170 h 248"/>
                  <a:gd name="T74" fmla="*/ 461 w 835"/>
                  <a:gd name="T75" fmla="*/ 178 h 248"/>
                  <a:gd name="T76" fmla="*/ 675 w 835"/>
                  <a:gd name="T77" fmla="*/ 186 h 248"/>
                  <a:gd name="T78" fmla="*/ 521 w 835"/>
                  <a:gd name="T79" fmla="*/ 197 h 248"/>
                  <a:gd name="T80" fmla="*/ 510 w 835"/>
                  <a:gd name="T81" fmla="*/ 175 h 248"/>
                  <a:gd name="T82" fmla="*/ 664 w 835"/>
                  <a:gd name="T83" fmla="*/ 164 h 248"/>
                  <a:gd name="T84" fmla="*/ 675 w 835"/>
                  <a:gd name="T85" fmla="*/ 186 h 248"/>
                  <a:gd name="T86" fmla="*/ 737 w 835"/>
                  <a:gd name="T87" fmla="*/ 181 h 248"/>
                  <a:gd name="T88" fmla="*/ 798 w 835"/>
                  <a:gd name="T89" fmla="*/ 18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35" h="248">
                    <a:moveTo>
                      <a:pt x="8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4"/>
                      <a:pt x="7" y="92"/>
                      <a:pt x="17" y="92"/>
                    </a:cubicBezTo>
                    <a:cubicBezTo>
                      <a:pt x="818" y="92"/>
                      <a:pt x="818" y="92"/>
                      <a:pt x="818" y="92"/>
                    </a:cubicBezTo>
                    <a:cubicBezTo>
                      <a:pt x="827" y="92"/>
                      <a:pt x="835" y="84"/>
                      <a:pt x="835" y="75"/>
                    </a:cubicBezTo>
                    <a:cubicBezTo>
                      <a:pt x="835" y="17"/>
                      <a:pt x="835" y="17"/>
                      <a:pt x="835" y="17"/>
                    </a:cubicBezTo>
                    <a:cubicBezTo>
                      <a:pt x="835" y="7"/>
                      <a:pt x="827" y="0"/>
                      <a:pt x="818" y="0"/>
                    </a:cubicBezTo>
                    <a:close/>
                    <a:moveTo>
                      <a:pt x="822" y="84"/>
                    </a:moveTo>
                    <a:cubicBezTo>
                      <a:pt x="16" y="84"/>
                      <a:pt x="16" y="84"/>
                      <a:pt x="16" y="84"/>
                    </a:cubicBezTo>
                    <a:cubicBezTo>
                      <a:pt x="14" y="84"/>
                      <a:pt x="13" y="83"/>
                      <a:pt x="13" y="81"/>
                    </a:cubicBezTo>
                    <a:cubicBezTo>
                      <a:pt x="13" y="79"/>
                      <a:pt x="14" y="78"/>
                      <a:pt x="16" y="78"/>
                    </a:cubicBezTo>
                    <a:cubicBezTo>
                      <a:pt x="822" y="78"/>
                      <a:pt x="822" y="78"/>
                      <a:pt x="822" y="78"/>
                    </a:cubicBezTo>
                    <a:cubicBezTo>
                      <a:pt x="823" y="78"/>
                      <a:pt x="825" y="79"/>
                      <a:pt x="825" y="81"/>
                    </a:cubicBezTo>
                    <a:cubicBezTo>
                      <a:pt x="825" y="83"/>
                      <a:pt x="823" y="84"/>
                      <a:pt x="822" y="84"/>
                    </a:cubicBezTo>
                    <a:close/>
                    <a:moveTo>
                      <a:pt x="822" y="70"/>
                    </a:moveTo>
                    <a:cubicBezTo>
                      <a:pt x="16" y="70"/>
                      <a:pt x="16" y="70"/>
                      <a:pt x="16" y="70"/>
                    </a:cubicBezTo>
                    <a:cubicBezTo>
                      <a:pt x="14" y="70"/>
                      <a:pt x="13" y="69"/>
                      <a:pt x="13" y="67"/>
                    </a:cubicBezTo>
                    <a:cubicBezTo>
                      <a:pt x="13" y="65"/>
                      <a:pt x="14" y="64"/>
                      <a:pt x="16" y="64"/>
                    </a:cubicBezTo>
                    <a:cubicBezTo>
                      <a:pt x="822" y="64"/>
                      <a:pt x="822" y="64"/>
                      <a:pt x="822" y="64"/>
                    </a:cubicBezTo>
                    <a:cubicBezTo>
                      <a:pt x="823" y="64"/>
                      <a:pt x="825" y="65"/>
                      <a:pt x="825" y="67"/>
                    </a:cubicBezTo>
                    <a:cubicBezTo>
                      <a:pt x="825" y="69"/>
                      <a:pt x="823" y="70"/>
                      <a:pt x="822" y="70"/>
                    </a:cubicBezTo>
                    <a:close/>
                    <a:moveTo>
                      <a:pt x="818" y="103"/>
                    </a:moveTo>
                    <a:cubicBezTo>
                      <a:pt x="17" y="103"/>
                      <a:pt x="17" y="103"/>
                      <a:pt x="17" y="103"/>
                    </a:cubicBezTo>
                    <a:cubicBezTo>
                      <a:pt x="7" y="103"/>
                      <a:pt x="0" y="110"/>
                      <a:pt x="0" y="120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240"/>
                      <a:pt x="7" y="248"/>
                      <a:pt x="17" y="248"/>
                    </a:cubicBezTo>
                    <a:cubicBezTo>
                      <a:pt x="818" y="248"/>
                      <a:pt x="818" y="248"/>
                      <a:pt x="818" y="248"/>
                    </a:cubicBezTo>
                    <a:cubicBezTo>
                      <a:pt x="827" y="248"/>
                      <a:pt x="835" y="240"/>
                      <a:pt x="835" y="231"/>
                    </a:cubicBezTo>
                    <a:cubicBezTo>
                      <a:pt x="835" y="120"/>
                      <a:pt x="835" y="120"/>
                      <a:pt x="835" y="120"/>
                    </a:cubicBezTo>
                    <a:cubicBezTo>
                      <a:pt x="835" y="110"/>
                      <a:pt x="827" y="103"/>
                      <a:pt x="818" y="103"/>
                    </a:cubicBezTo>
                    <a:close/>
                    <a:moveTo>
                      <a:pt x="314" y="183"/>
                    </a:moveTo>
                    <a:cubicBezTo>
                      <a:pt x="314" y="187"/>
                      <a:pt x="310" y="191"/>
                      <a:pt x="305" y="191"/>
                    </a:cubicBezTo>
                    <a:cubicBezTo>
                      <a:pt x="301" y="191"/>
                      <a:pt x="301" y="191"/>
                      <a:pt x="301" y="191"/>
                    </a:cubicBezTo>
                    <a:cubicBezTo>
                      <a:pt x="296" y="191"/>
                      <a:pt x="292" y="187"/>
                      <a:pt x="292" y="183"/>
                    </a:cubicBezTo>
                    <a:cubicBezTo>
                      <a:pt x="292" y="178"/>
                      <a:pt x="292" y="178"/>
                      <a:pt x="292" y="178"/>
                    </a:cubicBezTo>
                    <a:cubicBezTo>
                      <a:pt x="292" y="174"/>
                      <a:pt x="296" y="170"/>
                      <a:pt x="301" y="170"/>
                    </a:cubicBezTo>
                    <a:cubicBezTo>
                      <a:pt x="305" y="170"/>
                      <a:pt x="305" y="170"/>
                      <a:pt x="305" y="170"/>
                    </a:cubicBezTo>
                    <a:cubicBezTo>
                      <a:pt x="310" y="170"/>
                      <a:pt x="314" y="174"/>
                      <a:pt x="314" y="178"/>
                    </a:cubicBezTo>
                    <a:lnTo>
                      <a:pt x="314" y="183"/>
                    </a:lnTo>
                    <a:close/>
                    <a:moveTo>
                      <a:pt x="350" y="183"/>
                    </a:moveTo>
                    <a:cubicBezTo>
                      <a:pt x="350" y="187"/>
                      <a:pt x="347" y="191"/>
                      <a:pt x="342" y="191"/>
                    </a:cubicBezTo>
                    <a:cubicBezTo>
                      <a:pt x="338" y="191"/>
                      <a:pt x="338" y="191"/>
                      <a:pt x="338" y="191"/>
                    </a:cubicBezTo>
                    <a:cubicBezTo>
                      <a:pt x="333" y="191"/>
                      <a:pt x="329" y="187"/>
                      <a:pt x="329" y="183"/>
                    </a:cubicBezTo>
                    <a:cubicBezTo>
                      <a:pt x="329" y="178"/>
                      <a:pt x="329" y="178"/>
                      <a:pt x="329" y="178"/>
                    </a:cubicBezTo>
                    <a:cubicBezTo>
                      <a:pt x="329" y="174"/>
                      <a:pt x="333" y="170"/>
                      <a:pt x="338" y="170"/>
                    </a:cubicBezTo>
                    <a:cubicBezTo>
                      <a:pt x="342" y="170"/>
                      <a:pt x="342" y="170"/>
                      <a:pt x="342" y="170"/>
                    </a:cubicBezTo>
                    <a:cubicBezTo>
                      <a:pt x="347" y="170"/>
                      <a:pt x="350" y="174"/>
                      <a:pt x="350" y="178"/>
                    </a:cubicBezTo>
                    <a:lnTo>
                      <a:pt x="350" y="183"/>
                    </a:lnTo>
                    <a:close/>
                    <a:moveTo>
                      <a:pt x="387" y="183"/>
                    </a:moveTo>
                    <a:cubicBezTo>
                      <a:pt x="387" y="187"/>
                      <a:pt x="384" y="191"/>
                      <a:pt x="379" y="191"/>
                    </a:cubicBezTo>
                    <a:cubicBezTo>
                      <a:pt x="375" y="191"/>
                      <a:pt x="375" y="191"/>
                      <a:pt x="375" y="191"/>
                    </a:cubicBezTo>
                    <a:cubicBezTo>
                      <a:pt x="370" y="191"/>
                      <a:pt x="366" y="187"/>
                      <a:pt x="366" y="183"/>
                    </a:cubicBezTo>
                    <a:cubicBezTo>
                      <a:pt x="366" y="178"/>
                      <a:pt x="366" y="178"/>
                      <a:pt x="366" y="178"/>
                    </a:cubicBezTo>
                    <a:cubicBezTo>
                      <a:pt x="366" y="174"/>
                      <a:pt x="370" y="170"/>
                      <a:pt x="375" y="170"/>
                    </a:cubicBezTo>
                    <a:cubicBezTo>
                      <a:pt x="379" y="170"/>
                      <a:pt x="379" y="170"/>
                      <a:pt x="379" y="170"/>
                    </a:cubicBezTo>
                    <a:cubicBezTo>
                      <a:pt x="384" y="170"/>
                      <a:pt x="387" y="174"/>
                      <a:pt x="387" y="178"/>
                    </a:cubicBezTo>
                    <a:lnTo>
                      <a:pt x="387" y="183"/>
                    </a:lnTo>
                    <a:close/>
                    <a:moveTo>
                      <a:pt x="424" y="183"/>
                    </a:moveTo>
                    <a:cubicBezTo>
                      <a:pt x="424" y="187"/>
                      <a:pt x="420" y="191"/>
                      <a:pt x="416" y="191"/>
                    </a:cubicBezTo>
                    <a:cubicBezTo>
                      <a:pt x="412" y="191"/>
                      <a:pt x="412" y="191"/>
                      <a:pt x="412" y="191"/>
                    </a:cubicBezTo>
                    <a:cubicBezTo>
                      <a:pt x="407" y="191"/>
                      <a:pt x="403" y="187"/>
                      <a:pt x="403" y="183"/>
                    </a:cubicBezTo>
                    <a:cubicBezTo>
                      <a:pt x="403" y="178"/>
                      <a:pt x="403" y="178"/>
                      <a:pt x="403" y="178"/>
                    </a:cubicBezTo>
                    <a:cubicBezTo>
                      <a:pt x="403" y="174"/>
                      <a:pt x="407" y="170"/>
                      <a:pt x="412" y="170"/>
                    </a:cubicBezTo>
                    <a:cubicBezTo>
                      <a:pt x="416" y="170"/>
                      <a:pt x="416" y="170"/>
                      <a:pt x="416" y="170"/>
                    </a:cubicBezTo>
                    <a:cubicBezTo>
                      <a:pt x="420" y="170"/>
                      <a:pt x="424" y="174"/>
                      <a:pt x="424" y="178"/>
                    </a:cubicBezTo>
                    <a:lnTo>
                      <a:pt x="424" y="183"/>
                    </a:lnTo>
                    <a:close/>
                    <a:moveTo>
                      <a:pt x="461" y="183"/>
                    </a:moveTo>
                    <a:cubicBezTo>
                      <a:pt x="461" y="187"/>
                      <a:pt x="457" y="191"/>
                      <a:pt x="453" y="191"/>
                    </a:cubicBezTo>
                    <a:cubicBezTo>
                      <a:pt x="449" y="191"/>
                      <a:pt x="449" y="191"/>
                      <a:pt x="449" y="191"/>
                    </a:cubicBezTo>
                    <a:cubicBezTo>
                      <a:pt x="444" y="191"/>
                      <a:pt x="440" y="187"/>
                      <a:pt x="440" y="183"/>
                    </a:cubicBezTo>
                    <a:cubicBezTo>
                      <a:pt x="440" y="178"/>
                      <a:pt x="440" y="178"/>
                      <a:pt x="440" y="178"/>
                    </a:cubicBezTo>
                    <a:cubicBezTo>
                      <a:pt x="440" y="174"/>
                      <a:pt x="444" y="170"/>
                      <a:pt x="449" y="170"/>
                    </a:cubicBezTo>
                    <a:cubicBezTo>
                      <a:pt x="453" y="170"/>
                      <a:pt x="453" y="170"/>
                      <a:pt x="453" y="170"/>
                    </a:cubicBezTo>
                    <a:cubicBezTo>
                      <a:pt x="457" y="170"/>
                      <a:pt x="461" y="174"/>
                      <a:pt x="461" y="178"/>
                    </a:cubicBezTo>
                    <a:lnTo>
                      <a:pt x="461" y="183"/>
                    </a:lnTo>
                    <a:close/>
                    <a:moveTo>
                      <a:pt x="675" y="186"/>
                    </a:moveTo>
                    <a:cubicBezTo>
                      <a:pt x="675" y="192"/>
                      <a:pt x="670" y="197"/>
                      <a:pt x="664" y="197"/>
                    </a:cubicBezTo>
                    <a:cubicBezTo>
                      <a:pt x="521" y="197"/>
                      <a:pt x="521" y="197"/>
                      <a:pt x="521" y="197"/>
                    </a:cubicBezTo>
                    <a:cubicBezTo>
                      <a:pt x="515" y="197"/>
                      <a:pt x="510" y="192"/>
                      <a:pt x="510" y="186"/>
                    </a:cubicBezTo>
                    <a:cubicBezTo>
                      <a:pt x="510" y="175"/>
                      <a:pt x="510" y="175"/>
                      <a:pt x="510" y="175"/>
                    </a:cubicBezTo>
                    <a:cubicBezTo>
                      <a:pt x="510" y="169"/>
                      <a:pt x="515" y="164"/>
                      <a:pt x="521" y="164"/>
                    </a:cubicBezTo>
                    <a:cubicBezTo>
                      <a:pt x="664" y="164"/>
                      <a:pt x="664" y="164"/>
                      <a:pt x="664" y="164"/>
                    </a:cubicBezTo>
                    <a:cubicBezTo>
                      <a:pt x="670" y="164"/>
                      <a:pt x="675" y="169"/>
                      <a:pt x="675" y="175"/>
                    </a:cubicBezTo>
                    <a:lnTo>
                      <a:pt x="675" y="186"/>
                    </a:lnTo>
                    <a:close/>
                    <a:moveTo>
                      <a:pt x="768" y="211"/>
                    </a:moveTo>
                    <a:cubicBezTo>
                      <a:pt x="751" y="211"/>
                      <a:pt x="737" y="197"/>
                      <a:pt x="737" y="181"/>
                    </a:cubicBezTo>
                    <a:cubicBezTo>
                      <a:pt x="737" y="164"/>
                      <a:pt x="751" y="150"/>
                      <a:pt x="768" y="150"/>
                    </a:cubicBezTo>
                    <a:cubicBezTo>
                      <a:pt x="784" y="150"/>
                      <a:pt x="798" y="164"/>
                      <a:pt x="798" y="181"/>
                    </a:cubicBezTo>
                    <a:cubicBezTo>
                      <a:pt x="798" y="197"/>
                      <a:pt x="784" y="211"/>
                      <a:pt x="768" y="2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C6F055A-4D28-4AF0-86AD-DAAA736952EC}"/>
              </a:ext>
            </a:extLst>
          </p:cNvPr>
          <p:cNvGrpSpPr/>
          <p:nvPr/>
        </p:nvGrpSpPr>
        <p:grpSpPr>
          <a:xfrm>
            <a:off x="7573264" y="4501162"/>
            <a:ext cx="1072639" cy="884915"/>
            <a:chOff x="2132012" y="5518152"/>
            <a:chExt cx="1140110" cy="926959"/>
          </a:xfrm>
        </p:grpSpPr>
        <p:pic>
          <p:nvPicPr>
            <p:cNvPr id="195" name="Picture 194" descr="VE-big.emf">
              <a:extLst>
                <a:ext uri="{FF2B5EF4-FFF2-40B4-BE49-F238E27FC236}">
                  <a16:creationId xmlns:a16="http://schemas.microsoft.com/office/drawing/2014/main" id="{40FCD6FD-FE9D-4F0E-B970-41A292FB3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263" y="5518152"/>
              <a:ext cx="427609" cy="315341"/>
            </a:xfrm>
            <a:prstGeom prst="rect">
              <a:avLst/>
            </a:prstGeom>
          </p:spPr>
        </p:pic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D315E9DE-FE01-4602-8354-A922A5791897}"/>
                </a:ext>
              </a:extLst>
            </p:cNvPr>
            <p:cNvGrpSpPr/>
            <p:nvPr/>
          </p:nvGrpSpPr>
          <p:grpSpPr>
            <a:xfrm>
              <a:off x="2132012" y="5867399"/>
              <a:ext cx="1140110" cy="577712"/>
              <a:chOff x="4213954" y="1418349"/>
              <a:chExt cx="855305" cy="433284"/>
            </a:xfrm>
          </p:grpSpPr>
          <p:sp>
            <p:nvSpPr>
              <p:cNvPr id="197" name="Freeform 32">
                <a:extLst>
                  <a:ext uri="{FF2B5EF4-FFF2-40B4-BE49-F238E27FC236}">
                    <a16:creationId xmlns:a16="http://schemas.microsoft.com/office/drawing/2014/main" id="{C22FC8D1-FEA3-4270-ADE5-0F99A02C20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91575" y="1418349"/>
                <a:ext cx="500062" cy="115888"/>
              </a:xfrm>
              <a:custGeom>
                <a:avLst/>
                <a:gdLst>
                  <a:gd name="T0" fmla="*/ 522 w 554"/>
                  <a:gd name="T1" fmla="*/ 0 h 128"/>
                  <a:gd name="T2" fmla="*/ 32 w 554"/>
                  <a:gd name="T3" fmla="*/ 0 h 128"/>
                  <a:gd name="T4" fmla="*/ 0 w 554"/>
                  <a:gd name="T5" fmla="*/ 32 h 128"/>
                  <a:gd name="T6" fmla="*/ 0 w 554"/>
                  <a:gd name="T7" fmla="*/ 96 h 128"/>
                  <a:gd name="T8" fmla="*/ 32 w 554"/>
                  <a:gd name="T9" fmla="*/ 128 h 128"/>
                  <a:gd name="T10" fmla="*/ 522 w 554"/>
                  <a:gd name="T11" fmla="*/ 128 h 128"/>
                  <a:gd name="T12" fmla="*/ 554 w 554"/>
                  <a:gd name="T13" fmla="*/ 96 h 128"/>
                  <a:gd name="T14" fmla="*/ 554 w 554"/>
                  <a:gd name="T15" fmla="*/ 32 h 128"/>
                  <a:gd name="T16" fmla="*/ 522 w 554"/>
                  <a:gd name="T17" fmla="*/ 0 h 128"/>
                  <a:gd name="T18" fmla="*/ 277 w 554"/>
                  <a:gd name="T19" fmla="*/ 106 h 128"/>
                  <a:gd name="T20" fmla="*/ 234 w 554"/>
                  <a:gd name="T21" fmla="*/ 64 h 128"/>
                  <a:gd name="T22" fmla="*/ 277 w 554"/>
                  <a:gd name="T23" fmla="*/ 21 h 128"/>
                  <a:gd name="T24" fmla="*/ 320 w 554"/>
                  <a:gd name="T25" fmla="*/ 64 h 128"/>
                  <a:gd name="T26" fmla="*/ 277 w 554"/>
                  <a:gd name="T2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4" h="128">
                    <a:moveTo>
                      <a:pt x="52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13"/>
                      <a:pt x="14" y="128"/>
                      <a:pt x="32" y="128"/>
                    </a:cubicBezTo>
                    <a:cubicBezTo>
                      <a:pt x="522" y="128"/>
                      <a:pt x="522" y="128"/>
                      <a:pt x="522" y="128"/>
                    </a:cubicBezTo>
                    <a:cubicBezTo>
                      <a:pt x="540" y="128"/>
                      <a:pt x="554" y="113"/>
                      <a:pt x="554" y="96"/>
                    </a:cubicBezTo>
                    <a:cubicBezTo>
                      <a:pt x="554" y="32"/>
                      <a:pt x="554" y="32"/>
                      <a:pt x="554" y="32"/>
                    </a:cubicBezTo>
                    <a:cubicBezTo>
                      <a:pt x="554" y="14"/>
                      <a:pt x="540" y="0"/>
                      <a:pt x="522" y="0"/>
                    </a:cubicBezTo>
                    <a:close/>
                    <a:moveTo>
                      <a:pt x="277" y="106"/>
                    </a:moveTo>
                    <a:cubicBezTo>
                      <a:pt x="254" y="106"/>
                      <a:pt x="234" y="87"/>
                      <a:pt x="234" y="64"/>
                    </a:cubicBezTo>
                    <a:cubicBezTo>
                      <a:pt x="234" y="40"/>
                      <a:pt x="254" y="21"/>
                      <a:pt x="277" y="21"/>
                    </a:cubicBezTo>
                    <a:cubicBezTo>
                      <a:pt x="301" y="21"/>
                      <a:pt x="320" y="40"/>
                      <a:pt x="320" y="64"/>
                    </a:cubicBezTo>
                    <a:cubicBezTo>
                      <a:pt x="320" y="87"/>
                      <a:pt x="301" y="106"/>
                      <a:pt x="277" y="106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EB4245A-00DF-4769-8B06-D8270BFBE9F5}"/>
                  </a:ext>
                </a:extLst>
              </p:cNvPr>
              <p:cNvSpPr txBox="1"/>
              <p:nvPr/>
            </p:nvSpPr>
            <p:spPr>
              <a:xfrm>
                <a:off x="4213954" y="1539711"/>
                <a:ext cx="855305" cy="31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solidFill>
                      <a:schemeClr val="bg2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BIG-IP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solidFill>
                      <a:schemeClr val="bg2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Edition</a:t>
                </a:r>
              </a:p>
            </p:txBody>
          </p:sp>
        </p:grpSp>
      </p:grpSp>
      <p:sp>
        <p:nvSpPr>
          <p:cNvPr id="179" name="Arrow: Down 178">
            <a:extLst>
              <a:ext uri="{FF2B5EF4-FFF2-40B4-BE49-F238E27FC236}">
                <a16:creationId xmlns:a16="http://schemas.microsoft.com/office/drawing/2014/main" id="{51A345E0-DF6A-4C59-B4A2-E8D8737F21F1}"/>
              </a:ext>
            </a:extLst>
          </p:cNvPr>
          <p:cNvSpPr/>
          <p:nvPr/>
        </p:nvSpPr>
        <p:spPr>
          <a:xfrm>
            <a:off x="4391798" y="1896750"/>
            <a:ext cx="573743" cy="1883683"/>
          </a:xfrm>
          <a:prstGeom prst="downArrow">
            <a:avLst/>
          </a:prstGeom>
          <a:solidFill>
            <a:srgbClr val="960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8D0BD6B3-FC86-B546-A75C-2F213DD7BCE7}"/>
              </a:ext>
            </a:extLst>
          </p:cNvPr>
          <p:cNvSpPr/>
          <p:nvPr/>
        </p:nvSpPr>
        <p:spPr>
          <a:xfrm>
            <a:off x="6416883" y="4241011"/>
            <a:ext cx="2416859" cy="1332906"/>
          </a:xfrm>
          <a:prstGeom prst="roundRect">
            <a:avLst>
              <a:gd name="adj" fmla="val 781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70DB2437-E810-0346-B7E7-1BF2DE8FFBBE}"/>
              </a:ext>
            </a:extLst>
          </p:cNvPr>
          <p:cNvSpPr/>
          <p:nvPr/>
        </p:nvSpPr>
        <p:spPr>
          <a:xfrm>
            <a:off x="9250484" y="3386371"/>
            <a:ext cx="2416859" cy="2183807"/>
          </a:xfrm>
          <a:prstGeom prst="roundRect">
            <a:avLst>
              <a:gd name="adj" fmla="val 781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ounded Rectangle 61">
            <a:extLst>
              <a:ext uri="{FF2B5EF4-FFF2-40B4-BE49-F238E27FC236}">
                <a16:creationId xmlns:a16="http://schemas.microsoft.com/office/drawing/2014/main" id="{F54531FD-3D7A-CA4E-A5D4-642BD4A30129}"/>
              </a:ext>
            </a:extLst>
          </p:cNvPr>
          <p:cNvSpPr/>
          <p:nvPr/>
        </p:nvSpPr>
        <p:spPr>
          <a:xfrm>
            <a:off x="6424511" y="1024859"/>
            <a:ext cx="2373544" cy="1957613"/>
          </a:xfrm>
          <a:prstGeom prst="roundRect">
            <a:avLst>
              <a:gd name="adj" fmla="val 736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ounded Rectangle 61">
            <a:extLst>
              <a:ext uri="{FF2B5EF4-FFF2-40B4-BE49-F238E27FC236}">
                <a16:creationId xmlns:a16="http://schemas.microsoft.com/office/drawing/2014/main" id="{8B34127D-4C71-7640-B663-F537985E53AD}"/>
              </a:ext>
            </a:extLst>
          </p:cNvPr>
          <p:cNvSpPr/>
          <p:nvPr/>
        </p:nvSpPr>
        <p:spPr>
          <a:xfrm>
            <a:off x="9214958" y="1036093"/>
            <a:ext cx="2373544" cy="1910161"/>
          </a:xfrm>
          <a:prstGeom prst="roundRect">
            <a:avLst>
              <a:gd name="adj" fmla="val 736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Arrow: Down 199">
            <a:extLst>
              <a:ext uri="{FF2B5EF4-FFF2-40B4-BE49-F238E27FC236}">
                <a16:creationId xmlns:a16="http://schemas.microsoft.com/office/drawing/2014/main" id="{E70B2FA4-54A2-4B93-BBD5-FDCF04E4238C}"/>
              </a:ext>
            </a:extLst>
          </p:cNvPr>
          <p:cNvSpPr/>
          <p:nvPr/>
        </p:nvSpPr>
        <p:spPr>
          <a:xfrm>
            <a:off x="7286392" y="1912870"/>
            <a:ext cx="573743" cy="2484926"/>
          </a:xfrm>
          <a:prstGeom prst="downArrow">
            <a:avLst/>
          </a:prstGeom>
          <a:solidFill>
            <a:srgbClr val="960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8FF2795-9F72-EE40-9F12-2CAA20942973}"/>
              </a:ext>
            </a:extLst>
          </p:cNvPr>
          <p:cNvGrpSpPr/>
          <p:nvPr/>
        </p:nvGrpSpPr>
        <p:grpSpPr>
          <a:xfrm>
            <a:off x="4187252" y="1282340"/>
            <a:ext cx="1014973" cy="621709"/>
            <a:chOff x="1313223" y="1284080"/>
            <a:chExt cx="1014973" cy="621709"/>
          </a:xfrm>
        </p:grpSpPr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9902F4F2-2377-3944-A284-C54C1D4AF84E}"/>
                </a:ext>
              </a:extLst>
            </p:cNvPr>
            <p:cNvSpPr/>
            <p:nvPr/>
          </p:nvSpPr>
          <p:spPr>
            <a:xfrm>
              <a:off x="1313223" y="1302793"/>
              <a:ext cx="975216" cy="584282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0070C0"/>
                </a:gs>
              </a:gsLst>
              <a:lin ang="2700000" scaled="1"/>
              <a:tileRect/>
            </a:gra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FD78F71-2C22-B144-B77B-05D999850431}"/>
                </a:ext>
              </a:extLst>
            </p:cNvPr>
            <p:cNvSpPr txBox="1"/>
            <p:nvPr/>
          </p:nvSpPr>
          <p:spPr>
            <a:xfrm>
              <a:off x="1369854" y="1284080"/>
              <a:ext cx="958342" cy="621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AS3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1CE2FCF-52EA-514F-982E-86742F9F6896}"/>
              </a:ext>
            </a:extLst>
          </p:cNvPr>
          <p:cNvGrpSpPr/>
          <p:nvPr/>
        </p:nvGrpSpPr>
        <p:grpSpPr>
          <a:xfrm>
            <a:off x="9922897" y="3437915"/>
            <a:ext cx="1014973" cy="621709"/>
            <a:chOff x="1313223" y="1284080"/>
            <a:chExt cx="1014973" cy="621709"/>
          </a:xfrm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5C207609-C858-164B-BE25-217945A5660A}"/>
                </a:ext>
              </a:extLst>
            </p:cNvPr>
            <p:cNvSpPr/>
            <p:nvPr/>
          </p:nvSpPr>
          <p:spPr>
            <a:xfrm>
              <a:off x="1313223" y="1302793"/>
              <a:ext cx="975216" cy="584282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0070C0"/>
                </a:gs>
              </a:gsLst>
              <a:lin ang="2700000" scaled="1"/>
              <a:tileRect/>
            </a:gra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4ECC9BE-F0F9-1945-9A2A-C53E2769F511}"/>
                </a:ext>
              </a:extLst>
            </p:cNvPr>
            <p:cNvSpPr txBox="1"/>
            <p:nvPr/>
          </p:nvSpPr>
          <p:spPr>
            <a:xfrm>
              <a:off x="1369854" y="1284080"/>
              <a:ext cx="958342" cy="621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AS3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7FB04E4-25B9-184A-BC45-F45855831430}"/>
              </a:ext>
            </a:extLst>
          </p:cNvPr>
          <p:cNvGrpSpPr/>
          <p:nvPr/>
        </p:nvGrpSpPr>
        <p:grpSpPr>
          <a:xfrm>
            <a:off x="7100565" y="1285755"/>
            <a:ext cx="1014973" cy="621709"/>
            <a:chOff x="1313223" y="1284080"/>
            <a:chExt cx="1014973" cy="621709"/>
          </a:xfrm>
        </p:grpSpPr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78F90111-75BA-D644-AAC3-69C881D0182F}"/>
                </a:ext>
              </a:extLst>
            </p:cNvPr>
            <p:cNvSpPr/>
            <p:nvPr/>
          </p:nvSpPr>
          <p:spPr>
            <a:xfrm>
              <a:off x="1313223" y="1302793"/>
              <a:ext cx="975216" cy="584282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0070C0"/>
                </a:gs>
              </a:gsLst>
              <a:lin ang="2700000" scaled="1"/>
              <a:tileRect/>
            </a:gra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D693712-A1EB-8146-A51A-12C1E99E0CEA}"/>
                </a:ext>
              </a:extLst>
            </p:cNvPr>
            <p:cNvSpPr txBox="1"/>
            <p:nvPr/>
          </p:nvSpPr>
          <p:spPr>
            <a:xfrm>
              <a:off x="1369854" y="1284080"/>
              <a:ext cx="958342" cy="621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AS3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5B76C0F-81F4-0748-AD20-709383AEBB34}"/>
              </a:ext>
            </a:extLst>
          </p:cNvPr>
          <p:cNvGrpSpPr/>
          <p:nvPr/>
        </p:nvGrpSpPr>
        <p:grpSpPr>
          <a:xfrm>
            <a:off x="9951212" y="1309874"/>
            <a:ext cx="1014973" cy="621709"/>
            <a:chOff x="1313223" y="1284080"/>
            <a:chExt cx="1014973" cy="621709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088FDC22-7C75-5945-A6A1-FC692725A81D}"/>
                </a:ext>
              </a:extLst>
            </p:cNvPr>
            <p:cNvSpPr/>
            <p:nvPr/>
          </p:nvSpPr>
          <p:spPr>
            <a:xfrm>
              <a:off x="1313223" y="1302793"/>
              <a:ext cx="975216" cy="584282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0070C0"/>
                </a:gs>
              </a:gsLst>
              <a:lin ang="2700000" scaled="1"/>
              <a:tileRect/>
            </a:gra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4F1701F-46C2-7542-9EE0-F45D51C14A38}"/>
                </a:ext>
              </a:extLst>
            </p:cNvPr>
            <p:cNvSpPr txBox="1"/>
            <p:nvPr/>
          </p:nvSpPr>
          <p:spPr>
            <a:xfrm>
              <a:off x="1369854" y="1284080"/>
              <a:ext cx="958342" cy="621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5448" tIns="155448" rIns="155448" bIns="155448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AS3</a:t>
              </a:r>
            </a:p>
          </p:txBody>
        </p:sp>
      </p:grpSp>
      <p:sp>
        <p:nvSpPr>
          <p:cNvPr id="177" name="Arrow: Down 176">
            <a:extLst>
              <a:ext uri="{FF2B5EF4-FFF2-40B4-BE49-F238E27FC236}">
                <a16:creationId xmlns:a16="http://schemas.microsoft.com/office/drawing/2014/main" id="{61C6ABB9-73C0-465B-8C0B-BC74DDCBC3B0}"/>
              </a:ext>
            </a:extLst>
          </p:cNvPr>
          <p:cNvSpPr/>
          <p:nvPr/>
        </p:nvSpPr>
        <p:spPr>
          <a:xfrm>
            <a:off x="4407868" y="735498"/>
            <a:ext cx="573743" cy="7250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19" name="Arrow: Down 218">
            <a:extLst>
              <a:ext uri="{FF2B5EF4-FFF2-40B4-BE49-F238E27FC236}">
                <a16:creationId xmlns:a16="http://schemas.microsoft.com/office/drawing/2014/main" id="{821B8DB2-7528-4BDB-B4E8-65D2ECC655C8}"/>
              </a:ext>
            </a:extLst>
          </p:cNvPr>
          <p:cNvSpPr/>
          <p:nvPr/>
        </p:nvSpPr>
        <p:spPr>
          <a:xfrm>
            <a:off x="10174514" y="735498"/>
            <a:ext cx="573743" cy="7250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99" name="Arrow: Down 198">
            <a:extLst>
              <a:ext uri="{FF2B5EF4-FFF2-40B4-BE49-F238E27FC236}">
                <a16:creationId xmlns:a16="http://schemas.microsoft.com/office/drawing/2014/main" id="{59E3BE7E-FF63-4C90-9CA0-525566ADC7F8}"/>
              </a:ext>
            </a:extLst>
          </p:cNvPr>
          <p:cNvSpPr/>
          <p:nvPr/>
        </p:nvSpPr>
        <p:spPr>
          <a:xfrm>
            <a:off x="7334689" y="735498"/>
            <a:ext cx="573743" cy="7250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6BED551-DE31-1B46-9437-5A27B9A26416}"/>
              </a:ext>
            </a:extLst>
          </p:cNvPr>
          <p:cNvSpPr txBox="1"/>
          <p:nvPr/>
        </p:nvSpPr>
        <p:spPr>
          <a:xfrm>
            <a:off x="6864992" y="5650670"/>
            <a:ext cx="1686103" cy="590931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 2018</a:t>
            </a:r>
          </a:p>
        </p:txBody>
      </p:sp>
      <p:sp>
        <p:nvSpPr>
          <p:cNvPr id="178" name="Arrow: Down 177">
            <a:extLst>
              <a:ext uri="{FF2B5EF4-FFF2-40B4-BE49-F238E27FC236}">
                <a16:creationId xmlns:a16="http://schemas.microsoft.com/office/drawing/2014/main" id="{A19D3B71-D186-47B2-ACA1-966268760429}"/>
              </a:ext>
            </a:extLst>
          </p:cNvPr>
          <p:cNvSpPr/>
          <p:nvPr/>
        </p:nvSpPr>
        <p:spPr>
          <a:xfrm>
            <a:off x="1509425" y="1902646"/>
            <a:ext cx="573743" cy="2505352"/>
          </a:xfrm>
          <a:prstGeom prst="downArrow">
            <a:avLst/>
          </a:prstGeom>
          <a:solidFill>
            <a:srgbClr val="960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A097807B-24DE-408C-B5D6-98E413BA9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36" y="1965932"/>
            <a:ext cx="1046076" cy="86562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sp>
        <p:nvSpPr>
          <p:cNvPr id="220" name="Arrow: Down 219">
            <a:extLst>
              <a:ext uri="{FF2B5EF4-FFF2-40B4-BE49-F238E27FC236}">
                <a16:creationId xmlns:a16="http://schemas.microsoft.com/office/drawing/2014/main" id="{FAF54DDB-9370-43C9-AE22-BA3BE25F4BCE}"/>
              </a:ext>
            </a:extLst>
          </p:cNvPr>
          <p:cNvSpPr/>
          <p:nvPr/>
        </p:nvSpPr>
        <p:spPr>
          <a:xfrm>
            <a:off x="10158021" y="1923131"/>
            <a:ext cx="573743" cy="1657102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770D74C-7AD9-4AFA-BBC1-85034D0C3A56}"/>
              </a:ext>
            </a:extLst>
          </p:cNvPr>
          <p:cNvGrpSpPr/>
          <p:nvPr/>
        </p:nvGrpSpPr>
        <p:grpSpPr>
          <a:xfrm>
            <a:off x="10024113" y="2010859"/>
            <a:ext cx="804674" cy="804405"/>
            <a:chOff x="-1708150" y="2695575"/>
            <a:chExt cx="1403350" cy="1403350"/>
          </a:xfrm>
          <a:solidFill>
            <a:srgbClr val="C00000"/>
          </a:solidFill>
        </p:grpSpPr>
        <p:sp>
          <p:nvSpPr>
            <p:cNvPr id="98" name="Freeform 55">
              <a:extLst>
                <a:ext uri="{FF2B5EF4-FFF2-40B4-BE49-F238E27FC236}">
                  <a16:creationId xmlns:a16="http://schemas.microsoft.com/office/drawing/2014/main" id="{C28BCD30-3489-4A97-86E4-72AFBC25D1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575" y="3271838"/>
              <a:ext cx="149225" cy="241300"/>
            </a:xfrm>
            <a:custGeom>
              <a:avLst/>
              <a:gdLst>
                <a:gd name="T0" fmla="*/ 32 w 48"/>
                <a:gd name="T1" fmla="*/ 36 h 77"/>
                <a:gd name="T2" fmla="*/ 32 w 48"/>
                <a:gd name="T3" fmla="*/ 36 h 77"/>
                <a:gd name="T4" fmla="*/ 45 w 48"/>
                <a:gd name="T5" fmla="*/ 19 h 77"/>
                <a:gd name="T6" fmla="*/ 39 w 48"/>
                <a:gd name="T7" fmla="*/ 6 h 77"/>
                <a:gd name="T8" fmla="*/ 18 w 48"/>
                <a:gd name="T9" fmla="*/ 0 h 77"/>
                <a:gd name="T10" fmla="*/ 0 w 48"/>
                <a:gd name="T11" fmla="*/ 2 h 77"/>
                <a:gd name="T12" fmla="*/ 0 w 48"/>
                <a:gd name="T13" fmla="*/ 76 h 77"/>
                <a:gd name="T14" fmla="*/ 15 w 48"/>
                <a:gd name="T15" fmla="*/ 77 h 77"/>
                <a:gd name="T16" fmla="*/ 41 w 48"/>
                <a:gd name="T17" fmla="*/ 70 h 77"/>
                <a:gd name="T18" fmla="*/ 48 w 48"/>
                <a:gd name="T19" fmla="*/ 55 h 77"/>
                <a:gd name="T20" fmla="*/ 32 w 48"/>
                <a:gd name="T21" fmla="*/ 36 h 77"/>
                <a:gd name="T22" fmla="*/ 10 w 48"/>
                <a:gd name="T23" fmla="*/ 9 h 77"/>
                <a:gd name="T24" fmla="*/ 18 w 48"/>
                <a:gd name="T25" fmla="*/ 8 h 77"/>
                <a:gd name="T26" fmla="*/ 35 w 48"/>
                <a:gd name="T27" fmla="*/ 20 h 77"/>
                <a:gd name="T28" fmla="*/ 19 w 48"/>
                <a:gd name="T29" fmla="*/ 33 h 77"/>
                <a:gd name="T30" fmla="*/ 10 w 48"/>
                <a:gd name="T31" fmla="*/ 33 h 77"/>
                <a:gd name="T32" fmla="*/ 10 w 48"/>
                <a:gd name="T33" fmla="*/ 9 h 77"/>
                <a:gd name="T34" fmla="*/ 18 w 48"/>
                <a:gd name="T35" fmla="*/ 70 h 77"/>
                <a:gd name="T36" fmla="*/ 10 w 48"/>
                <a:gd name="T37" fmla="*/ 69 h 77"/>
                <a:gd name="T38" fmla="*/ 10 w 48"/>
                <a:gd name="T39" fmla="*/ 40 h 77"/>
                <a:gd name="T40" fmla="*/ 18 w 48"/>
                <a:gd name="T41" fmla="*/ 40 h 77"/>
                <a:gd name="T42" fmla="*/ 37 w 48"/>
                <a:gd name="T43" fmla="*/ 55 h 77"/>
                <a:gd name="T44" fmla="*/ 18 w 48"/>
                <a:gd name="T45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77">
                  <a:moveTo>
                    <a:pt x="32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40" y="33"/>
                    <a:pt x="45" y="27"/>
                    <a:pt x="45" y="19"/>
                  </a:cubicBezTo>
                  <a:cubicBezTo>
                    <a:pt x="45" y="13"/>
                    <a:pt x="43" y="9"/>
                    <a:pt x="39" y="6"/>
                  </a:cubicBezTo>
                  <a:cubicBezTo>
                    <a:pt x="34" y="2"/>
                    <a:pt x="28" y="0"/>
                    <a:pt x="18" y="0"/>
                  </a:cubicBezTo>
                  <a:cubicBezTo>
                    <a:pt x="11" y="0"/>
                    <a:pt x="4" y="1"/>
                    <a:pt x="0" y="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3" y="77"/>
                    <a:pt x="8" y="77"/>
                    <a:pt x="15" y="77"/>
                  </a:cubicBezTo>
                  <a:cubicBezTo>
                    <a:pt x="28" y="77"/>
                    <a:pt x="36" y="75"/>
                    <a:pt x="41" y="70"/>
                  </a:cubicBezTo>
                  <a:cubicBezTo>
                    <a:pt x="45" y="66"/>
                    <a:pt x="48" y="62"/>
                    <a:pt x="48" y="55"/>
                  </a:cubicBezTo>
                  <a:cubicBezTo>
                    <a:pt x="48" y="44"/>
                    <a:pt x="39" y="38"/>
                    <a:pt x="32" y="36"/>
                  </a:cubicBezTo>
                  <a:close/>
                  <a:moveTo>
                    <a:pt x="10" y="9"/>
                  </a:moveTo>
                  <a:cubicBezTo>
                    <a:pt x="11" y="8"/>
                    <a:pt x="14" y="8"/>
                    <a:pt x="18" y="8"/>
                  </a:cubicBezTo>
                  <a:cubicBezTo>
                    <a:pt x="28" y="8"/>
                    <a:pt x="35" y="11"/>
                    <a:pt x="35" y="20"/>
                  </a:cubicBezTo>
                  <a:cubicBezTo>
                    <a:pt x="35" y="28"/>
                    <a:pt x="29" y="33"/>
                    <a:pt x="19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0" y="9"/>
                  </a:lnTo>
                  <a:close/>
                  <a:moveTo>
                    <a:pt x="18" y="70"/>
                  </a:moveTo>
                  <a:cubicBezTo>
                    <a:pt x="15" y="70"/>
                    <a:pt x="12" y="69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9" y="40"/>
                    <a:pt x="37" y="45"/>
                    <a:pt x="37" y="55"/>
                  </a:cubicBezTo>
                  <a:cubicBezTo>
                    <a:pt x="37" y="66"/>
                    <a:pt x="28" y="70"/>
                    <a:pt x="18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56">
              <a:extLst>
                <a:ext uri="{FF2B5EF4-FFF2-40B4-BE49-F238E27FC236}">
                  <a16:creationId xmlns:a16="http://schemas.microsoft.com/office/drawing/2014/main" id="{24209F79-BD7E-4042-AF8E-B6B1A1E09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44600" y="3275013"/>
              <a:ext cx="31750" cy="238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7">
              <a:extLst>
                <a:ext uri="{FF2B5EF4-FFF2-40B4-BE49-F238E27FC236}">
                  <a16:creationId xmlns:a16="http://schemas.microsoft.com/office/drawing/2014/main" id="{0FEFC365-02FF-466D-89C6-A02C6DE1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4275" y="3271838"/>
              <a:ext cx="193675" cy="241300"/>
            </a:xfrm>
            <a:custGeom>
              <a:avLst/>
              <a:gdLst>
                <a:gd name="T0" fmla="*/ 38 w 62"/>
                <a:gd name="T1" fmla="*/ 45 h 77"/>
                <a:gd name="T2" fmla="*/ 53 w 62"/>
                <a:gd name="T3" fmla="*/ 45 h 77"/>
                <a:gd name="T4" fmla="*/ 53 w 62"/>
                <a:gd name="T5" fmla="*/ 67 h 77"/>
                <a:gd name="T6" fmla="*/ 40 w 62"/>
                <a:gd name="T7" fmla="*/ 69 h 77"/>
                <a:gd name="T8" fmla="*/ 11 w 62"/>
                <a:gd name="T9" fmla="*/ 39 h 77"/>
                <a:gd name="T10" fmla="*/ 41 w 62"/>
                <a:gd name="T11" fmla="*/ 8 h 77"/>
                <a:gd name="T12" fmla="*/ 58 w 62"/>
                <a:gd name="T13" fmla="*/ 12 h 77"/>
                <a:gd name="T14" fmla="*/ 60 w 62"/>
                <a:gd name="T15" fmla="*/ 4 h 77"/>
                <a:gd name="T16" fmla="*/ 41 w 62"/>
                <a:gd name="T17" fmla="*/ 0 h 77"/>
                <a:gd name="T18" fmla="*/ 0 w 62"/>
                <a:gd name="T19" fmla="*/ 39 h 77"/>
                <a:gd name="T20" fmla="*/ 11 w 62"/>
                <a:gd name="T21" fmla="*/ 67 h 77"/>
                <a:gd name="T22" fmla="*/ 39 w 62"/>
                <a:gd name="T23" fmla="*/ 77 h 77"/>
                <a:gd name="T24" fmla="*/ 62 w 62"/>
                <a:gd name="T25" fmla="*/ 73 h 77"/>
                <a:gd name="T26" fmla="*/ 62 w 62"/>
                <a:gd name="T27" fmla="*/ 37 h 77"/>
                <a:gd name="T28" fmla="*/ 38 w 62"/>
                <a:gd name="T29" fmla="*/ 37 h 77"/>
                <a:gd name="T30" fmla="*/ 38 w 62"/>
                <a:gd name="T31" fmla="*/ 4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77">
                  <a:moveTo>
                    <a:pt x="38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1" y="68"/>
                    <a:pt x="46" y="69"/>
                    <a:pt x="40" y="69"/>
                  </a:cubicBezTo>
                  <a:cubicBezTo>
                    <a:pt x="22" y="69"/>
                    <a:pt x="11" y="58"/>
                    <a:pt x="11" y="39"/>
                  </a:cubicBezTo>
                  <a:cubicBezTo>
                    <a:pt x="11" y="20"/>
                    <a:pt x="23" y="8"/>
                    <a:pt x="41" y="8"/>
                  </a:cubicBezTo>
                  <a:cubicBezTo>
                    <a:pt x="49" y="8"/>
                    <a:pt x="54" y="10"/>
                    <a:pt x="58" y="12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7" y="2"/>
                    <a:pt x="50" y="0"/>
                    <a:pt x="41" y="0"/>
                  </a:cubicBezTo>
                  <a:cubicBezTo>
                    <a:pt x="16" y="0"/>
                    <a:pt x="1" y="17"/>
                    <a:pt x="0" y="39"/>
                  </a:cubicBezTo>
                  <a:cubicBezTo>
                    <a:pt x="0" y="51"/>
                    <a:pt x="5" y="61"/>
                    <a:pt x="11" y="67"/>
                  </a:cubicBezTo>
                  <a:cubicBezTo>
                    <a:pt x="18" y="74"/>
                    <a:pt x="28" y="77"/>
                    <a:pt x="39" y="77"/>
                  </a:cubicBezTo>
                  <a:cubicBezTo>
                    <a:pt x="49" y="77"/>
                    <a:pt x="58" y="75"/>
                    <a:pt x="62" y="73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38" y="37"/>
                    <a:pt x="38" y="37"/>
                    <a:pt x="38" y="37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58">
              <a:extLst>
                <a:ext uri="{FF2B5EF4-FFF2-40B4-BE49-F238E27FC236}">
                  <a16:creationId xmlns:a16="http://schemas.microsoft.com/office/drawing/2014/main" id="{B709F383-8D96-4F8B-A5FA-BC57E713F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8375" y="3406775"/>
              <a:ext cx="87313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59">
              <a:extLst>
                <a:ext uri="{FF2B5EF4-FFF2-40B4-BE49-F238E27FC236}">
                  <a16:creationId xmlns:a16="http://schemas.microsoft.com/office/drawing/2014/main" id="{4186CAF6-F570-4245-B143-A29516BB5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52488" y="3275013"/>
              <a:ext cx="30163" cy="238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D4EFB29D-E691-4937-A7A4-C29C7B9C74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90575" y="3271838"/>
              <a:ext cx="215900" cy="276225"/>
            </a:xfrm>
            <a:custGeom>
              <a:avLst/>
              <a:gdLst>
                <a:gd name="T0" fmla="*/ 47 w 69"/>
                <a:gd name="T1" fmla="*/ 74 h 88"/>
                <a:gd name="T2" fmla="*/ 69 w 69"/>
                <a:gd name="T3" fmla="*/ 38 h 88"/>
                <a:gd name="T4" fmla="*/ 35 w 69"/>
                <a:gd name="T5" fmla="*/ 0 h 88"/>
                <a:gd name="T6" fmla="*/ 0 w 69"/>
                <a:gd name="T7" fmla="*/ 40 h 88"/>
                <a:gd name="T8" fmla="*/ 33 w 69"/>
                <a:gd name="T9" fmla="*/ 78 h 88"/>
                <a:gd name="T10" fmla="*/ 37 w 69"/>
                <a:gd name="T11" fmla="*/ 79 h 88"/>
                <a:gd name="T12" fmla="*/ 66 w 69"/>
                <a:gd name="T13" fmla="*/ 88 h 88"/>
                <a:gd name="T14" fmla="*/ 69 w 69"/>
                <a:gd name="T15" fmla="*/ 79 h 88"/>
                <a:gd name="T16" fmla="*/ 47 w 69"/>
                <a:gd name="T17" fmla="*/ 75 h 88"/>
                <a:gd name="T18" fmla="*/ 47 w 69"/>
                <a:gd name="T19" fmla="*/ 74 h 88"/>
                <a:gd name="T20" fmla="*/ 34 w 69"/>
                <a:gd name="T21" fmla="*/ 70 h 88"/>
                <a:gd name="T22" fmla="*/ 10 w 69"/>
                <a:gd name="T23" fmla="*/ 39 h 88"/>
                <a:gd name="T24" fmla="*/ 34 w 69"/>
                <a:gd name="T25" fmla="*/ 8 h 88"/>
                <a:gd name="T26" fmla="*/ 58 w 69"/>
                <a:gd name="T27" fmla="*/ 38 h 88"/>
                <a:gd name="T28" fmla="*/ 34 w 69"/>
                <a:gd name="T29" fmla="*/ 7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88">
                  <a:moveTo>
                    <a:pt x="47" y="74"/>
                  </a:moveTo>
                  <a:cubicBezTo>
                    <a:pt x="60" y="70"/>
                    <a:pt x="69" y="57"/>
                    <a:pt x="69" y="38"/>
                  </a:cubicBezTo>
                  <a:cubicBezTo>
                    <a:pt x="69" y="16"/>
                    <a:pt x="55" y="0"/>
                    <a:pt x="35" y="0"/>
                  </a:cubicBezTo>
                  <a:cubicBezTo>
                    <a:pt x="14" y="0"/>
                    <a:pt x="0" y="15"/>
                    <a:pt x="0" y="40"/>
                  </a:cubicBezTo>
                  <a:cubicBezTo>
                    <a:pt x="0" y="64"/>
                    <a:pt x="15" y="77"/>
                    <a:pt x="33" y="78"/>
                  </a:cubicBezTo>
                  <a:cubicBezTo>
                    <a:pt x="34" y="78"/>
                    <a:pt x="36" y="78"/>
                    <a:pt x="37" y="79"/>
                  </a:cubicBezTo>
                  <a:cubicBezTo>
                    <a:pt x="46" y="82"/>
                    <a:pt x="56" y="85"/>
                    <a:pt x="66" y="88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3" y="78"/>
                    <a:pt x="55" y="77"/>
                    <a:pt x="47" y="75"/>
                  </a:cubicBezTo>
                  <a:lnTo>
                    <a:pt x="47" y="74"/>
                  </a:lnTo>
                  <a:close/>
                  <a:moveTo>
                    <a:pt x="34" y="70"/>
                  </a:moveTo>
                  <a:cubicBezTo>
                    <a:pt x="19" y="70"/>
                    <a:pt x="10" y="55"/>
                    <a:pt x="10" y="39"/>
                  </a:cubicBezTo>
                  <a:cubicBezTo>
                    <a:pt x="10" y="23"/>
                    <a:pt x="18" y="8"/>
                    <a:pt x="34" y="8"/>
                  </a:cubicBezTo>
                  <a:cubicBezTo>
                    <a:pt x="50" y="8"/>
                    <a:pt x="58" y="23"/>
                    <a:pt x="58" y="38"/>
                  </a:cubicBezTo>
                  <a:cubicBezTo>
                    <a:pt x="58" y="56"/>
                    <a:pt x="50" y="70"/>
                    <a:pt x="34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1">
              <a:extLst>
                <a:ext uri="{FF2B5EF4-FFF2-40B4-BE49-F238E27FC236}">
                  <a16:creationId xmlns:a16="http://schemas.microsoft.com/office/drawing/2014/main" id="{552D6682-CDA8-4967-8DC7-FCBBD88D8E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08150" y="2695575"/>
              <a:ext cx="1403350" cy="1403350"/>
            </a:xfrm>
            <a:custGeom>
              <a:avLst/>
              <a:gdLst>
                <a:gd name="T0" fmla="*/ 224 w 448"/>
                <a:gd name="T1" fmla="*/ 0 h 448"/>
                <a:gd name="T2" fmla="*/ 0 w 448"/>
                <a:gd name="T3" fmla="*/ 224 h 448"/>
                <a:gd name="T4" fmla="*/ 224 w 448"/>
                <a:gd name="T5" fmla="*/ 448 h 448"/>
                <a:gd name="T6" fmla="*/ 448 w 448"/>
                <a:gd name="T7" fmla="*/ 224 h 448"/>
                <a:gd name="T8" fmla="*/ 224 w 448"/>
                <a:gd name="T9" fmla="*/ 0 h 448"/>
                <a:gd name="T10" fmla="*/ 224 w 448"/>
                <a:gd name="T11" fmla="*/ 440 h 448"/>
                <a:gd name="T12" fmla="*/ 8 w 448"/>
                <a:gd name="T13" fmla="*/ 224 h 448"/>
                <a:gd name="T14" fmla="*/ 224 w 448"/>
                <a:gd name="T15" fmla="*/ 8 h 448"/>
                <a:gd name="T16" fmla="*/ 440 w 448"/>
                <a:gd name="T17" fmla="*/ 224 h 448"/>
                <a:gd name="T18" fmla="*/ 224 w 448"/>
                <a:gd name="T19" fmla="*/ 44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448">
                  <a:moveTo>
                    <a:pt x="224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7"/>
                    <a:pt x="100" y="448"/>
                    <a:pt x="224" y="448"/>
                  </a:cubicBezTo>
                  <a:cubicBezTo>
                    <a:pt x="347" y="448"/>
                    <a:pt x="448" y="347"/>
                    <a:pt x="448" y="224"/>
                  </a:cubicBezTo>
                  <a:cubicBezTo>
                    <a:pt x="448" y="100"/>
                    <a:pt x="347" y="0"/>
                    <a:pt x="224" y="0"/>
                  </a:cubicBezTo>
                  <a:close/>
                  <a:moveTo>
                    <a:pt x="224" y="440"/>
                  </a:moveTo>
                  <a:cubicBezTo>
                    <a:pt x="105" y="440"/>
                    <a:pt x="8" y="343"/>
                    <a:pt x="8" y="224"/>
                  </a:cubicBezTo>
                  <a:cubicBezTo>
                    <a:pt x="8" y="104"/>
                    <a:pt x="105" y="8"/>
                    <a:pt x="224" y="8"/>
                  </a:cubicBezTo>
                  <a:cubicBezTo>
                    <a:pt x="343" y="8"/>
                    <a:pt x="440" y="104"/>
                    <a:pt x="440" y="224"/>
                  </a:cubicBezTo>
                  <a:cubicBezTo>
                    <a:pt x="440" y="343"/>
                    <a:pt x="343" y="440"/>
                    <a:pt x="224" y="4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Arrow: Down 199">
            <a:extLst>
              <a:ext uri="{FF2B5EF4-FFF2-40B4-BE49-F238E27FC236}">
                <a16:creationId xmlns:a16="http://schemas.microsoft.com/office/drawing/2014/main" id="{CECB694E-9A09-A243-A30C-BABDBEE633FF}"/>
              </a:ext>
            </a:extLst>
          </p:cNvPr>
          <p:cNvSpPr/>
          <p:nvPr/>
        </p:nvSpPr>
        <p:spPr>
          <a:xfrm>
            <a:off x="10144308" y="4059624"/>
            <a:ext cx="573743" cy="447108"/>
          </a:xfrm>
          <a:prstGeom prst="downArrow">
            <a:avLst/>
          </a:prstGeom>
          <a:solidFill>
            <a:srgbClr val="960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05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2EF1-90C6-7A41-8BFA-668A9272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2" y="2215"/>
            <a:ext cx="11582400" cy="867930"/>
          </a:xfrm>
        </p:spPr>
        <p:txBody>
          <a:bodyPr/>
          <a:lstStyle/>
          <a:p>
            <a:r>
              <a:rPr lang="en-US" dirty="0"/>
              <a:t>Automation &amp; Orchestration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B9B24-CAB7-3F4C-964B-6856C4CE1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492875"/>
            <a:ext cx="4114800" cy="365125"/>
          </a:xfrm>
        </p:spPr>
        <p:txBody>
          <a:bodyPr/>
          <a:lstStyle/>
          <a:p>
            <a:r>
              <a:rPr lang="en-US" dirty="0">
                <a:gradFill>
                  <a:gsLst>
                    <a:gs pos="0">
                      <a:srgbClr val="FFFFFF">
                        <a:lumMod val="50000"/>
                      </a:srgbClr>
                    </a:gs>
                    <a:gs pos="100000">
                      <a:srgbClr val="FFFFFF">
                        <a:lumMod val="50000"/>
                      </a:srgbClr>
                    </a:gs>
                  </a:gsLst>
                  <a:lin ang="5400000" scaled="1"/>
                </a:gradFill>
              </a:rPr>
              <a:t>© 2018 F5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916F5-D2A9-2649-B3F7-5166BC64FC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4400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49DF86D6-4B9D-4B83-AF23-D696D3CD110A}" type="slidenum">
              <a:rPr lang="en-GB" smtClean="0">
                <a:gradFill>
                  <a:gsLst>
                    <a:gs pos="0">
                      <a:srgbClr val="FFFFFF">
                        <a:lumMod val="50000"/>
                      </a:srgbClr>
                    </a:gs>
                    <a:gs pos="100000">
                      <a:srgbClr val="FFFFFF">
                        <a:lumMod val="50000"/>
                      </a:srgbClr>
                    </a:gs>
                  </a:gsLst>
                  <a:lin ang="5400000" scaled="1"/>
                </a:gradFill>
              </a:rPr>
              <a:pPr/>
              <a:t>16</a:t>
            </a:fld>
            <a:endParaRPr lang="en-GB">
              <a:gradFill>
                <a:gsLst>
                  <a:gs pos="0">
                    <a:srgbClr val="FFFFFF">
                      <a:lumMod val="50000"/>
                    </a:srgbClr>
                  </a:gs>
                  <a:gs pos="100000">
                    <a:srgbClr val="FFFFFF">
                      <a:lumMod val="50000"/>
                    </a:srgb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28091B7-A54D-8A4C-9F16-FF70FA5D1715}"/>
              </a:ext>
            </a:extLst>
          </p:cNvPr>
          <p:cNvGraphicFramePr>
            <a:graphicFrameLocks noGrp="1"/>
          </p:cNvGraphicFramePr>
          <p:nvPr/>
        </p:nvGraphicFramePr>
        <p:xfrm>
          <a:off x="1690376" y="1172731"/>
          <a:ext cx="9422120" cy="503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212">
                  <a:extLst>
                    <a:ext uri="{9D8B030D-6E8A-4147-A177-3AD203B41FA5}">
                      <a16:colId xmlns:a16="http://schemas.microsoft.com/office/drawing/2014/main" val="3156210416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1155601497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211366390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3549165784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2873965311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2718995346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4012726553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2430071361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2405772250"/>
                    </a:ext>
                  </a:extLst>
                </a:gridCol>
                <a:gridCol w="942212">
                  <a:extLst>
                    <a:ext uri="{9D8B030D-6E8A-4147-A177-3AD203B41FA5}">
                      <a16:colId xmlns:a16="http://schemas.microsoft.com/office/drawing/2014/main" val="3469861190"/>
                    </a:ext>
                  </a:extLst>
                </a:gridCol>
              </a:tblGrid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332232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736728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69240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262746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104110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14052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764237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519395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312211"/>
                  </a:ext>
                </a:extLst>
              </a:tr>
              <a:tr h="5030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81460"/>
                  </a:ext>
                </a:extLst>
              </a:tr>
            </a:tbl>
          </a:graphicData>
        </a:graphic>
      </p:graphicFrame>
      <p:sp>
        <p:nvSpPr>
          <p:cNvPr id="9" name="Freeform 8">
            <a:extLst>
              <a:ext uri="{FF2B5EF4-FFF2-40B4-BE49-F238E27FC236}">
                <a16:creationId xmlns:a16="http://schemas.microsoft.com/office/drawing/2014/main" id="{E42C9686-7A21-D843-91AA-3EBD939CB8E3}"/>
              </a:ext>
            </a:extLst>
          </p:cNvPr>
          <p:cNvSpPr/>
          <p:nvPr/>
        </p:nvSpPr>
        <p:spPr>
          <a:xfrm>
            <a:off x="-53789" y="1299882"/>
            <a:ext cx="11277600" cy="4769224"/>
          </a:xfrm>
          <a:custGeom>
            <a:avLst/>
            <a:gdLst>
              <a:gd name="connsiteX0" fmla="*/ 0 w 11277600"/>
              <a:gd name="connsiteY0" fmla="*/ 0 h 4769224"/>
              <a:gd name="connsiteX1" fmla="*/ 11277600 w 11277600"/>
              <a:gd name="connsiteY1" fmla="*/ 4769224 h 476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77600" h="4769224">
                <a:moveTo>
                  <a:pt x="0" y="0"/>
                </a:moveTo>
                <a:cubicBezTo>
                  <a:pt x="5383306" y="2050676"/>
                  <a:pt x="10766612" y="4101353"/>
                  <a:pt x="11277600" y="476922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C41C1DB-58A4-D249-937C-64CF0E161F24}"/>
              </a:ext>
            </a:extLst>
          </p:cNvPr>
          <p:cNvSpPr/>
          <p:nvPr/>
        </p:nvSpPr>
        <p:spPr>
          <a:xfrm>
            <a:off x="1885447" y="1464236"/>
            <a:ext cx="9227051" cy="4617571"/>
          </a:xfrm>
          <a:custGeom>
            <a:avLst/>
            <a:gdLst>
              <a:gd name="connsiteX0" fmla="*/ 179207 w 12052006"/>
              <a:gd name="connsiteY0" fmla="*/ 0 h 4989957"/>
              <a:gd name="connsiteX1" fmla="*/ 116454 w 12052006"/>
              <a:gd name="connsiteY1" fmla="*/ 1819836 h 4989957"/>
              <a:gd name="connsiteX2" fmla="*/ 1523913 w 12052006"/>
              <a:gd name="connsiteY2" fmla="*/ 4025153 h 4989957"/>
              <a:gd name="connsiteX3" fmla="*/ 3818877 w 12052006"/>
              <a:gd name="connsiteY3" fmla="*/ 4536141 h 4989957"/>
              <a:gd name="connsiteX4" fmla="*/ 6795160 w 12052006"/>
              <a:gd name="connsiteY4" fmla="*/ 4473389 h 4989957"/>
              <a:gd name="connsiteX5" fmla="*/ 9798336 w 12052006"/>
              <a:gd name="connsiteY5" fmla="*/ 4536141 h 4989957"/>
              <a:gd name="connsiteX6" fmla="*/ 11528524 w 12052006"/>
              <a:gd name="connsiteY6" fmla="*/ 4697506 h 4989957"/>
              <a:gd name="connsiteX0" fmla="*/ 148461 w 12075048"/>
              <a:gd name="connsiteY0" fmla="*/ 0 h 4989957"/>
              <a:gd name="connsiteX1" fmla="*/ 139496 w 12075048"/>
              <a:gd name="connsiteY1" fmla="*/ 1819836 h 4989957"/>
              <a:gd name="connsiteX2" fmla="*/ 1546955 w 12075048"/>
              <a:gd name="connsiteY2" fmla="*/ 4025153 h 4989957"/>
              <a:gd name="connsiteX3" fmla="*/ 3841919 w 12075048"/>
              <a:gd name="connsiteY3" fmla="*/ 4536141 h 4989957"/>
              <a:gd name="connsiteX4" fmla="*/ 6818202 w 12075048"/>
              <a:gd name="connsiteY4" fmla="*/ 4473389 h 4989957"/>
              <a:gd name="connsiteX5" fmla="*/ 9821378 w 12075048"/>
              <a:gd name="connsiteY5" fmla="*/ 4536141 h 4989957"/>
              <a:gd name="connsiteX6" fmla="*/ 11551566 w 12075048"/>
              <a:gd name="connsiteY6" fmla="*/ 4697506 h 4989957"/>
              <a:gd name="connsiteX0" fmla="*/ 96603 w 12023190"/>
              <a:gd name="connsiteY0" fmla="*/ 0 h 4989957"/>
              <a:gd name="connsiteX1" fmla="*/ 87638 w 12023190"/>
              <a:gd name="connsiteY1" fmla="*/ 1819836 h 4989957"/>
              <a:gd name="connsiteX2" fmla="*/ 1495097 w 12023190"/>
              <a:gd name="connsiteY2" fmla="*/ 4025153 h 4989957"/>
              <a:gd name="connsiteX3" fmla="*/ 3790061 w 12023190"/>
              <a:gd name="connsiteY3" fmla="*/ 4536141 h 4989957"/>
              <a:gd name="connsiteX4" fmla="*/ 6766344 w 12023190"/>
              <a:gd name="connsiteY4" fmla="*/ 4473389 h 4989957"/>
              <a:gd name="connsiteX5" fmla="*/ 9769520 w 12023190"/>
              <a:gd name="connsiteY5" fmla="*/ 4536141 h 4989957"/>
              <a:gd name="connsiteX6" fmla="*/ 11499708 w 12023190"/>
              <a:gd name="connsiteY6" fmla="*/ 4697506 h 4989957"/>
              <a:gd name="connsiteX0" fmla="*/ 0 w 11926587"/>
              <a:gd name="connsiteY0" fmla="*/ 0 h 4989957"/>
              <a:gd name="connsiteX1" fmla="*/ 340659 w 11926587"/>
              <a:gd name="connsiteY1" fmla="*/ 1766048 h 4989957"/>
              <a:gd name="connsiteX2" fmla="*/ 1398494 w 11926587"/>
              <a:gd name="connsiteY2" fmla="*/ 4025153 h 4989957"/>
              <a:gd name="connsiteX3" fmla="*/ 3693458 w 11926587"/>
              <a:gd name="connsiteY3" fmla="*/ 4536141 h 4989957"/>
              <a:gd name="connsiteX4" fmla="*/ 6669741 w 11926587"/>
              <a:gd name="connsiteY4" fmla="*/ 4473389 h 4989957"/>
              <a:gd name="connsiteX5" fmla="*/ 9672917 w 11926587"/>
              <a:gd name="connsiteY5" fmla="*/ 4536141 h 4989957"/>
              <a:gd name="connsiteX6" fmla="*/ 11403105 w 11926587"/>
              <a:gd name="connsiteY6" fmla="*/ 4697506 h 4989957"/>
              <a:gd name="connsiteX0" fmla="*/ 0 w 11926587"/>
              <a:gd name="connsiteY0" fmla="*/ 0 h 4989957"/>
              <a:gd name="connsiteX1" fmla="*/ 331694 w 11926587"/>
              <a:gd name="connsiteY1" fmla="*/ 1775013 h 4989957"/>
              <a:gd name="connsiteX2" fmla="*/ 1398494 w 11926587"/>
              <a:gd name="connsiteY2" fmla="*/ 4025153 h 4989957"/>
              <a:gd name="connsiteX3" fmla="*/ 3693458 w 11926587"/>
              <a:gd name="connsiteY3" fmla="*/ 4536141 h 4989957"/>
              <a:gd name="connsiteX4" fmla="*/ 6669741 w 11926587"/>
              <a:gd name="connsiteY4" fmla="*/ 4473389 h 4989957"/>
              <a:gd name="connsiteX5" fmla="*/ 9672917 w 11926587"/>
              <a:gd name="connsiteY5" fmla="*/ 4536141 h 4989957"/>
              <a:gd name="connsiteX6" fmla="*/ 11403105 w 11926587"/>
              <a:gd name="connsiteY6" fmla="*/ 4697506 h 4989957"/>
              <a:gd name="connsiteX0" fmla="*/ 0 w 11926587"/>
              <a:gd name="connsiteY0" fmla="*/ 0 h 4989957"/>
              <a:gd name="connsiteX1" fmla="*/ 331694 w 11926587"/>
              <a:gd name="connsiteY1" fmla="*/ 1775013 h 4989957"/>
              <a:gd name="connsiteX2" fmla="*/ 1398494 w 11926587"/>
              <a:gd name="connsiteY2" fmla="*/ 4025153 h 4989957"/>
              <a:gd name="connsiteX3" fmla="*/ 3693458 w 11926587"/>
              <a:gd name="connsiteY3" fmla="*/ 4536141 h 4989957"/>
              <a:gd name="connsiteX4" fmla="*/ 6669741 w 11926587"/>
              <a:gd name="connsiteY4" fmla="*/ 4473389 h 4989957"/>
              <a:gd name="connsiteX5" fmla="*/ 9672917 w 11926587"/>
              <a:gd name="connsiteY5" fmla="*/ 4536141 h 4989957"/>
              <a:gd name="connsiteX6" fmla="*/ 11403105 w 11926587"/>
              <a:gd name="connsiteY6" fmla="*/ 4697506 h 4989957"/>
              <a:gd name="connsiteX0" fmla="*/ 0 w 11926587"/>
              <a:gd name="connsiteY0" fmla="*/ 0 h 4989957"/>
              <a:gd name="connsiteX1" fmla="*/ 331694 w 11926587"/>
              <a:gd name="connsiteY1" fmla="*/ 1775013 h 4989957"/>
              <a:gd name="connsiteX2" fmla="*/ 1631577 w 11926587"/>
              <a:gd name="connsiteY2" fmla="*/ 3827930 h 4989957"/>
              <a:gd name="connsiteX3" fmla="*/ 3693458 w 11926587"/>
              <a:gd name="connsiteY3" fmla="*/ 4536141 h 4989957"/>
              <a:gd name="connsiteX4" fmla="*/ 6669741 w 11926587"/>
              <a:gd name="connsiteY4" fmla="*/ 4473389 h 4989957"/>
              <a:gd name="connsiteX5" fmla="*/ 9672917 w 11926587"/>
              <a:gd name="connsiteY5" fmla="*/ 4536141 h 4989957"/>
              <a:gd name="connsiteX6" fmla="*/ 11403105 w 11926587"/>
              <a:gd name="connsiteY6" fmla="*/ 4697506 h 4989957"/>
              <a:gd name="connsiteX0" fmla="*/ 0 w 11926587"/>
              <a:gd name="connsiteY0" fmla="*/ 0 h 4989957"/>
              <a:gd name="connsiteX1" fmla="*/ 331694 w 11926587"/>
              <a:gd name="connsiteY1" fmla="*/ 1775013 h 4989957"/>
              <a:gd name="connsiteX2" fmla="*/ 1631577 w 11926587"/>
              <a:gd name="connsiteY2" fmla="*/ 3827930 h 4989957"/>
              <a:gd name="connsiteX3" fmla="*/ 3783105 w 11926587"/>
              <a:gd name="connsiteY3" fmla="*/ 4267200 h 4989957"/>
              <a:gd name="connsiteX4" fmla="*/ 6669741 w 11926587"/>
              <a:gd name="connsiteY4" fmla="*/ 4473389 h 4989957"/>
              <a:gd name="connsiteX5" fmla="*/ 9672917 w 11926587"/>
              <a:gd name="connsiteY5" fmla="*/ 4536141 h 4989957"/>
              <a:gd name="connsiteX6" fmla="*/ 11403105 w 11926587"/>
              <a:gd name="connsiteY6" fmla="*/ 4697506 h 4989957"/>
              <a:gd name="connsiteX0" fmla="*/ 0 w 11934830"/>
              <a:gd name="connsiteY0" fmla="*/ 0 h 4992480"/>
              <a:gd name="connsiteX1" fmla="*/ 331694 w 11934830"/>
              <a:gd name="connsiteY1" fmla="*/ 1775013 h 4992480"/>
              <a:gd name="connsiteX2" fmla="*/ 1631577 w 11934830"/>
              <a:gd name="connsiteY2" fmla="*/ 3827930 h 4992480"/>
              <a:gd name="connsiteX3" fmla="*/ 3783105 w 11934830"/>
              <a:gd name="connsiteY3" fmla="*/ 4267200 h 4992480"/>
              <a:gd name="connsiteX4" fmla="*/ 6275294 w 11934830"/>
              <a:gd name="connsiteY4" fmla="*/ 4392707 h 4992480"/>
              <a:gd name="connsiteX5" fmla="*/ 9672917 w 11934830"/>
              <a:gd name="connsiteY5" fmla="*/ 4536141 h 4992480"/>
              <a:gd name="connsiteX6" fmla="*/ 11403105 w 11934830"/>
              <a:gd name="connsiteY6" fmla="*/ 4697506 h 4992480"/>
              <a:gd name="connsiteX0" fmla="*/ 0 w 11784506"/>
              <a:gd name="connsiteY0" fmla="*/ 0 h 4966000"/>
              <a:gd name="connsiteX1" fmla="*/ 331694 w 11784506"/>
              <a:gd name="connsiteY1" fmla="*/ 1775013 h 4966000"/>
              <a:gd name="connsiteX2" fmla="*/ 1631577 w 11784506"/>
              <a:gd name="connsiteY2" fmla="*/ 3827930 h 4966000"/>
              <a:gd name="connsiteX3" fmla="*/ 3783105 w 11784506"/>
              <a:gd name="connsiteY3" fmla="*/ 4267200 h 4966000"/>
              <a:gd name="connsiteX4" fmla="*/ 6275294 w 11784506"/>
              <a:gd name="connsiteY4" fmla="*/ 4392707 h 4966000"/>
              <a:gd name="connsiteX5" fmla="*/ 8193741 w 11784506"/>
              <a:gd name="connsiteY5" fmla="*/ 4401670 h 4966000"/>
              <a:gd name="connsiteX6" fmla="*/ 11403105 w 11784506"/>
              <a:gd name="connsiteY6" fmla="*/ 4697506 h 4966000"/>
              <a:gd name="connsiteX0" fmla="*/ 0 w 11700497"/>
              <a:gd name="connsiteY0" fmla="*/ 0 h 4920702"/>
              <a:gd name="connsiteX1" fmla="*/ 331694 w 11700497"/>
              <a:gd name="connsiteY1" fmla="*/ 1775013 h 4920702"/>
              <a:gd name="connsiteX2" fmla="*/ 1631577 w 11700497"/>
              <a:gd name="connsiteY2" fmla="*/ 3827930 h 4920702"/>
              <a:gd name="connsiteX3" fmla="*/ 3783105 w 11700497"/>
              <a:gd name="connsiteY3" fmla="*/ 4267200 h 4920702"/>
              <a:gd name="connsiteX4" fmla="*/ 6275294 w 11700497"/>
              <a:gd name="connsiteY4" fmla="*/ 4392707 h 4920702"/>
              <a:gd name="connsiteX5" fmla="*/ 8193741 w 11700497"/>
              <a:gd name="connsiteY5" fmla="*/ 4401670 h 4920702"/>
              <a:gd name="connsiteX6" fmla="*/ 11313458 w 11700497"/>
              <a:gd name="connsiteY6" fmla="*/ 4643718 h 4920702"/>
              <a:gd name="connsiteX0" fmla="*/ 0 w 11316347"/>
              <a:gd name="connsiteY0" fmla="*/ 0 h 4437648"/>
              <a:gd name="connsiteX1" fmla="*/ 331694 w 11316347"/>
              <a:gd name="connsiteY1" fmla="*/ 1775013 h 4437648"/>
              <a:gd name="connsiteX2" fmla="*/ 1631577 w 11316347"/>
              <a:gd name="connsiteY2" fmla="*/ 3827930 h 4437648"/>
              <a:gd name="connsiteX3" fmla="*/ 3783105 w 11316347"/>
              <a:gd name="connsiteY3" fmla="*/ 4267200 h 4437648"/>
              <a:gd name="connsiteX4" fmla="*/ 6275294 w 11316347"/>
              <a:gd name="connsiteY4" fmla="*/ 4392707 h 4437648"/>
              <a:gd name="connsiteX5" fmla="*/ 8193741 w 11316347"/>
              <a:gd name="connsiteY5" fmla="*/ 4401670 h 4437648"/>
              <a:gd name="connsiteX6" fmla="*/ 10901081 w 11316347"/>
              <a:gd name="connsiteY6" fmla="*/ 3944471 h 4437648"/>
              <a:gd name="connsiteX0" fmla="*/ 0 w 10901081"/>
              <a:gd name="connsiteY0" fmla="*/ 0 h 4446117"/>
              <a:gd name="connsiteX1" fmla="*/ 331694 w 10901081"/>
              <a:gd name="connsiteY1" fmla="*/ 1775013 h 4446117"/>
              <a:gd name="connsiteX2" fmla="*/ 1631577 w 10901081"/>
              <a:gd name="connsiteY2" fmla="*/ 3827930 h 4446117"/>
              <a:gd name="connsiteX3" fmla="*/ 3783105 w 10901081"/>
              <a:gd name="connsiteY3" fmla="*/ 4267200 h 4446117"/>
              <a:gd name="connsiteX4" fmla="*/ 6275294 w 10901081"/>
              <a:gd name="connsiteY4" fmla="*/ 4392707 h 4446117"/>
              <a:gd name="connsiteX5" fmla="*/ 8193741 w 10901081"/>
              <a:gd name="connsiteY5" fmla="*/ 4401670 h 4446117"/>
              <a:gd name="connsiteX6" fmla="*/ 10901081 w 10901081"/>
              <a:gd name="connsiteY6" fmla="*/ 3944471 h 4446117"/>
              <a:gd name="connsiteX0" fmla="*/ 0 w 11358281"/>
              <a:gd name="connsiteY0" fmla="*/ 0 h 4890434"/>
              <a:gd name="connsiteX1" fmla="*/ 331694 w 11358281"/>
              <a:gd name="connsiteY1" fmla="*/ 1775013 h 4890434"/>
              <a:gd name="connsiteX2" fmla="*/ 1631577 w 11358281"/>
              <a:gd name="connsiteY2" fmla="*/ 3827930 h 4890434"/>
              <a:gd name="connsiteX3" fmla="*/ 3783105 w 11358281"/>
              <a:gd name="connsiteY3" fmla="*/ 4267200 h 4890434"/>
              <a:gd name="connsiteX4" fmla="*/ 6275294 w 11358281"/>
              <a:gd name="connsiteY4" fmla="*/ 4392707 h 4890434"/>
              <a:gd name="connsiteX5" fmla="*/ 8193741 w 11358281"/>
              <a:gd name="connsiteY5" fmla="*/ 4401670 h 4890434"/>
              <a:gd name="connsiteX6" fmla="*/ 11358281 w 11358281"/>
              <a:gd name="connsiteY6" fmla="*/ 4566771 h 4890434"/>
              <a:gd name="connsiteX0" fmla="*/ 0 w 11358281"/>
              <a:gd name="connsiteY0" fmla="*/ 0 h 4566771"/>
              <a:gd name="connsiteX1" fmla="*/ 331694 w 11358281"/>
              <a:gd name="connsiteY1" fmla="*/ 1775013 h 4566771"/>
              <a:gd name="connsiteX2" fmla="*/ 1631577 w 11358281"/>
              <a:gd name="connsiteY2" fmla="*/ 3827930 h 4566771"/>
              <a:gd name="connsiteX3" fmla="*/ 3783105 w 11358281"/>
              <a:gd name="connsiteY3" fmla="*/ 4267200 h 4566771"/>
              <a:gd name="connsiteX4" fmla="*/ 6275294 w 11358281"/>
              <a:gd name="connsiteY4" fmla="*/ 4392707 h 4566771"/>
              <a:gd name="connsiteX5" fmla="*/ 8193741 w 11358281"/>
              <a:gd name="connsiteY5" fmla="*/ 4401670 h 4566771"/>
              <a:gd name="connsiteX6" fmla="*/ 11358281 w 11358281"/>
              <a:gd name="connsiteY6" fmla="*/ 4566771 h 4566771"/>
              <a:gd name="connsiteX0" fmla="*/ 0 w 11358281"/>
              <a:gd name="connsiteY0" fmla="*/ 0 h 4592677"/>
              <a:gd name="connsiteX1" fmla="*/ 331694 w 11358281"/>
              <a:gd name="connsiteY1" fmla="*/ 1775013 h 4592677"/>
              <a:gd name="connsiteX2" fmla="*/ 1631577 w 11358281"/>
              <a:gd name="connsiteY2" fmla="*/ 3827930 h 4592677"/>
              <a:gd name="connsiteX3" fmla="*/ 3783105 w 11358281"/>
              <a:gd name="connsiteY3" fmla="*/ 4267200 h 4592677"/>
              <a:gd name="connsiteX4" fmla="*/ 6275294 w 11358281"/>
              <a:gd name="connsiteY4" fmla="*/ 4392707 h 4592677"/>
              <a:gd name="connsiteX5" fmla="*/ 8193741 w 11358281"/>
              <a:gd name="connsiteY5" fmla="*/ 4401670 h 4592677"/>
              <a:gd name="connsiteX6" fmla="*/ 11358281 w 11358281"/>
              <a:gd name="connsiteY6" fmla="*/ 4566771 h 4592677"/>
              <a:gd name="connsiteX0" fmla="*/ 0 w 11447181"/>
              <a:gd name="connsiteY0" fmla="*/ 0 h 4640379"/>
              <a:gd name="connsiteX1" fmla="*/ 331694 w 11447181"/>
              <a:gd name="connsiteY1" fmla="*/ 1775013 h 4640379"/>
              <a:gd name="connsiteX2" fmla="*/ 1631577 w 11447181"/>
              <a:gd name="connsiteY2" fmla="*/ 3827930 h 4640379"/>
              <a:gd name="connsiteX3" fmla="*/ 3783105 w 11447181"/>
              <a:gd name="connsiteY3" fmla="*/ 4267200 h 4640379"/>
              <a:gd name="connsiteX4" fmla="*/ 6275294 w 11447181"/>
              <a:gd name="connsiteY4" fmla="*/ 4392707 h 4640379"/>
              <a:gd name="connsiteX5" fmla="*/ 8193741 w 11447181"/>
              <a:gd name="connsiteY5" fmla="*/ 4401670 h 4640379"/>
              <a:gd name="connsiteX6" fmla="*/ 11447181 w 11447181"/>
              <a:gd name="connsiteY6" fmla="*/ 4617571 h 4640379"/>
              <a:gd name="connsiteX0" fmla="*/ 0 w 11447181"/>
              <a:gd name="connsiteY0" fmla="*/ 0 h 4617571"/>
              <a:gd name="connsiteX1" fmla="*/ 331694 w 11447181"/>
              <a:gd name="connsiteY1" fmla="*/ 1775013 h 4617571"/>
              <a:gd name="connsiteX2" fmla="*/ 1631577 w 11447181"/>
              <a:gd name="connsiteY2" fmla="*/ 3827930 h 4617571"/>
              <a:gd name="connsiteX3" fmla="*/ 3783105 w 11447181"/>
              <a:gd name="connsiteY3" fmla="*/ 4267200 h 4617571"/>
              <a:gd name="connsiteX4" fmla="*/ 6275294 w 11447181"/>
              <a:gd name="connsiteY4" fmla="*/ 4392707 h 4617571"/>
              <a:gd name="connsiteX5" fmla="*/ 8193741 w 11447181"/>
              <a:gd name="connsiteY5" fmla="*/ 44016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31694 w 11447181"/>
              <a:gd name="connsiteY1" fmla="*/ 1775013 h 4617571"/>
              <a:gd name="connsiteX2" fmla="*/ 1631577 w 11447181"/>
              <a:gd name="connsiteY2" fmla="*/ 3827930 h 4617571"/>
              <a:gd name="connsiteX3" fmla="*/ 3783105 w 11447181"/>
              <a:gd name="connsiteY3" fmla="*/ 4267200 h 4617571"/>
              <a:gd name="connsiteX4" fmla="*/ 6275294 w 11447181"/>
              <a:gd name="connsiteY4" fmla="*/ 4392707 h 4617571"/>
              <a:gd name="connsiteX5" fmla="*/ 8193741 w 11447181"/>
              <a:gd name="connsiteY5" fmla="*/ 44016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31694 w 11447181"/>
              <a:gd name="connsiteY1" fmla="*/ 1775013 h 4617571"/>
              <a:gd name="connsiteX2" fmla="*/ 1631577 w 11447181"/>
              <a:gd name="connsiteY2" fmla="*/ 3827930 h 4617571"/>
              <a:gd name="connsiteX3" fmla="*/ 3783105 w 11447181"/>
              <a:gd name="connsiteY3" fmla="*/ 4267200 h 4617571"/>
              <a:gd name="connsiteX4" fmla="*/ 6275294 w 11447181"/>
              <a:gd name="connsiteY4" fmla="*/ 43927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31694 w 11447181"/>
              <a:gd name="connsiteY1" fmla="*/ 1775013 h 4617571"/>
              <a:gd name="connsiteX2" fmla="*/ 1631577 w 11447181"/>
              <a:gd name="connsiteY2" fmla="*/ 3827930 h 4617571"/>
              <a:gd name="connsiteX3" fmla="*/ 3783105 w 11447181"/>
              <a:gd name="connsiteY3" fmla="*/ 42672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31694 w 11447181"/>
              <a:gd name="connsiteY1" fmla="*/ 1775013 h 4617571"/>
              <a:gd name="connsiteX2" fmla="*/ 1631577 w 11447181"/>
              <a:gd name="connsiteY2" fmla="*/ 3827930 h 4617571"/>
              <a:gd name="connsiteX3" fmla="*/ 3783105 w 11447181"/>
              <a:gd name="connsiteY3" fmla="*/ 42672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31694 w 11447181"/>
              <a:gd name="connsiteY1" fmla="*/ 1775013 h 4617571"/>
              <a:gd name="connsiteX2" fmla="*/ 1631577 w 11447181"/>
              <a:gd name="connsiteY2" fmla="*/ 3827930 h 4617571"/>
              <a:gd name="connsiteX3" fmla="*/ 3516405 w 11447181"/>
              <a:gd name="connsiteY3" fmla="*/ 42164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31694 w 11447181"/>
              <a:gd name="connsiteY1" fmla="*/ 1775013 h 4617571"/>
              <a:gd name="connsiteX2" fmla="*/ 1402977 w 11447181"/>
              <a:gd name="connsiteY2" fmla="*/ 3523130 h 4617571"/>
              <a:gd name="connsiteX3" fmla="*/ 3516405 w 11447181"/>
              <a:gd name="connsiteY3" fmla="*/ 42164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44394 w 11447181"/>
              <a:gd name="connsiteY1" fmla="*/ 1762313 h 4617571"/>
              <a:gd name="connsiteX2" fmla="*/ 1402977 w 11447181"/>
              <a:gd name="connsiteY2" fmla="*/ 3523130 h 4617571"/>
              <a:gd name="connsiteX3" fmla="*/ 3516405 w 11447181"/>
              <a:gd name="connsiteY3" fmla="*/ 42164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44394 w 11447181"/>
              <a:gd name="connsiteY1" fmla="*/ 1762313 h 4617571"/>
              <a:gd name="connsiteX2" fmla="*/ 1402977 w 11447181"/>
              <a:gd name="connsiteY2" fmla="*/ 3523130 h 4617571"/>
              <a:gd name="connsiteX3" fmla="*/ 3516405 w 11447181"/>
              <a:gd name="connsiteY3" fmla="*/ 42164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44394 w 11447181"/>
              <a:gd name="connsiteY1" fmla="*/ 1762313 h 4617571"/>
              <a:gd name="connsiteX2" fmla="*/ 1402977 w 11447181"/>
              <a:gd name="connsiteY2" fmla="*/ 3523130 h 4617571"/>
              <a:gd name="connsiteX3" fmla="*/ 3516405 w 11447181"/>
              <a:gd name="connsiteY3" fmla="*/ 42164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  <a:gd name="connsiteX0" fmla="*/ 0 w 11447181"/>
              <a:gd name="connsiteY0" fmla="*/ 0 h 4617571"/>
              <a:gd name="connsiteX1" fmla="*/ 344394 w 11447181"/>
              <a:gd name="connsiteY1" fmla="*/ 1762313 h 4617571"/>
              <a:gd name="connsiteX2" fmla="*/ 1402977 w 11447181"/>
              <a:gd name="connsiteY2" fmla="*/ 3523130 h 4617571"/>
              <a:gd name="connsiteX3" fmla="*/ 3516405 w 11447181"/>
              <a:gd name="connsiteY3" fmla="*/ 4216400 h 4617571"/>
              <a:gd name="connsiteX4" fmla="*/ 6237194 w 11447181"/>
              <a:gd name="connsiteY4" fmla="*/ 4430807 h 4617571"/>
              <a:gd name="connsiteX5" fmla="*/ 8777941 w 11447181"/>
              <a:gd name="connsiteY5" fmla="*/ 4515970 h 4617571"/>
              <a:gd name="connsiteX6" fmla="*/ 11447181 w 11447181"/>
              <a:gd name="connsiteY6" fmla="*/ 4617571 h 461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7181" h="4617571">
                <a:moveTo>
                  <a:pt x="0" y="0"/>
                </a:moveTo>
                <a:cubicBezTo>
                  <a:pt x="122517" y="933823"/>
                  <a:pt x="135964" y="1162425"/>
                  <a:pt x="344394" y="1762313"/>
                </a:cubicBezTo>
                <a:cubicBezTo>
                  <a:pt x="552824" y="2362201"/>
                  <a:pt x="874309" y="3114116"/>
                  <a:pt x="1402977" y="3523130"/>
                </a:cubicBezTo>
                <a:cubicBezTo>
                  <a:pt x="1931645" y="3932144"/>
                  <a:pt x="2710702" y="4090521"/>
                  <a:pt x="3516405" y="4216400"/>
                </a:cubicBezTo>
                <a:cubicBezTo>
                  <a:pt x="4322108" y="4342279"/>
                  <a:pt x="5360271" y="4380879"/>
                  <a:pt x="6237194" y="4430807"/>
                </a:cubicBezTo>
                <a:cubicBezTo>
                  <a:pt x="7114117" y="4480735"/>
                  <a:pt x="7931025" y="4487582"/>
                  <a:pt x="8777941" y="4515970"/>
                </a:cubicBezTo>
                <a:lnTo>
                  <a:pt x="11447181" y="4617571"/>
                </a:ln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D43C94-DA6E-0242-B945-CA1735AD3769}"/>
              </a:ext>
            </a:extLst>
          </p:cNvPr>
          <p:cNvSpPr txBox="1"/>
          <p:nvPr/>
        </p:nvSpPr>
        <p:spPr>
          <a:xfrm>
            <a:off x="5501575" y="6266335"/>
            <a:ext cx="2158989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4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8C6D9-C639-124C-989C-DC084C7CB15B}"/>
              </a:ext>
            </a:extLst>
          </p:cNvPr>
          <p:cNvSpPr txBox="1"/>
          <p:nvPr/>
        </p:nvSpPr>
        <p:spPr>
          <a:xfrm>
            <a:off x="1506449" y="6115283"/>
            <a:ext cx="1487330" cy="560153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0%      ~10%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B536F-648A-A849-8A89-270D1807DB8A}"/>
              </a:ext>
            </a:extLst>
          </p:cNvPr>
          <p:cNvSpPr txBox="1"/>
          <p:nvPr/>
        </p:nvSpPr>
        <p:spPr>
          <a:xfrm>
            <a:off x="10652513" y="6115283"/>
            <a:ext cx="838115" cy="560153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2A3EA6-7E73-1140-9883-2B1E84D830C3}"/>
              </a:ext>
            </a:extLst>
          </p:cNvPr>
          <p:cNvSpPr txBox="1"/>
          <p:nvPr/>
        </p:nvSpPr>
        <p:spPr>
          <a:xfrm>
            <a:off x="-483542" y="1039408"/>
            <a:ext cx="2173915" cy="806375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More Complex</a:t>
            </a:r>
          </a:p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Higher TCO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32C84-34E0-7341-A2BB-A5BFA573E3C3}"/>
              </a:ext>
            </a:extLst>
          </p:cNvPr>
          <p:cNvSpPr txBox="1"/>
          <p:nvPr/>
        </p:nvSpPr>
        <p:spPr>
          <a:xfrm>
            <a:off x="-483543" y="5596433"/>
            <a:ext cx="2173915" cy="806375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Less Complex /</a:t>
            </a:r>
          </a:p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Cloud Native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54433-5D4B-2B48-8ED4-8C5F5DA83C08}"/>
              </a:ext>
            </a:extLst>
          </p:cNvPr>
          <p:cNvSpPr txBox="1"/>
          <p:nvPr/>
        </p:nvSpPr>
        <p:spPr>
          <a:xfrm rot="16200000">
            <a:off x="249595" y="3158196"/>
            <a:ext cx="2128531" cy="1052596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4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</a:p>
          <a:p>
            <a:r>
              <a:rPr lang="en-US" sz="24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F75069-AA87-1645-ABEA-DD09427F2557}"/>
              </a:ext>
            </a:extLst>
          </p:cNvPr>
          <p:cNvSpPr/>
          <p:nvPr/>
        </p:nvSpPr>
        <p:spPr>
          <a:xfrm>
            <a:off x="1702898" y="1464236"/>
            <a:ext cx="824227" cy="4739345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7A9031-B4F2-F04A-B873-2AF9589E4D77}"/>
              </a:ext>
            </a:extLst>
          </p:cNvPr>
          <p:cNvSpPr/>
          <p:nvPr/>
        </p:nvSpPr>
        <p:spPr>
          <a:xfrm>
            <a:off x="2526368" y="4233798"/>
            <a:ext cx="824227" cy="1969784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B8EB5B-416A-0543-917D-BF53BE22E8D1}"/>
              </a:ext>
            </a:extLst>
          </p:cNvPr>
          <p:cNvSpPr txBox="1"/>
          <p:nvPr/>
        </p:nvSpPr>
        <p:spPr>
          <a:xfrm>
            <a:off x="1615937" y="5678090"/>
            <a:ext cx="1020089" cy="683264"/>
          </a:xfrm>
          <a:prstGeom prst="rect">
            <a:avLst/>
          </a:prstGeom>
          <a:noFill/>
        </p:spPr>
        <p:txBody>
          <a:bodyPr wrap="square" lIns="155448" tIns="155448" rIns="155448" bIns="155448" rtlCol="0" anchor="b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BIG-IP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E5638-6FF2-644B-8F17-91C9559F0127}"/>
              </a:ext>
            </a:extLst>
          </p:cNvPr>
          <p:cNvSpPr txBox="1"/>
          <p:nvPr/>
        </p:nvSpPr>
        <p:spPr>
          <a:xfrm>
            <a:off x="2446833" y="5676223"/>
            <a:ext cx="1020089" cy="683264"/>
          </a:xfrm>
          <a:prstGeom prst="rect">
            <a:avLst/>
          </a:prstGeom>
          <a:noFill/>
        </p:spPr>
        <p:txBody>
          <a:bodyPr wrap="square" lIns="155448" tIns="155448" rIns="155448" bIns="155448" rtlCol="0" anchor="b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BIG-IP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9B6E1D-848B-E148-BE2A-71069E1547BE}"/>
              </a:ext>
            </a:extLst>
          </p:cNvPr>
          <p:cNvSpPr/>
          <p:nvPr/>
        </p:nvSpPr>
        <p:spPr>
          <a:xfrm>
            <a:off x="3350595" y="5229686"/>
            <a:ext cx="2266227" cy="973896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009B70-CF20-3D48-9662-436AB6528ED0}"/>
              </a:ext>
            </a:extLst>
          </p:cNvPr>
          <p:cNvSpPr/>
          <p:nvPr/>
        </p:nvSpPr>
        <p:spPr>
          <a:xfrm>
            <a:off x="5615047" y="5780762"/>
            <a:ext cx="2266227" cy="422820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555E31-236B-3C43-B49F-3C98AAED5A82}"/>
              </a:ext>
            </a:extLst>
          </p:cNvPr>
          <p:cNvSpPr/>
          <p:nvPr/>
        </p:nvSpPr>
        <p:spPr>
          <a:xfrm>
            <a:off x="7878921" y="5932720"/>
            <a:ext cx="3233575" cy="270862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6BE431-A2BB-034A-9966-95D40A2BF136}"/>
              </a:ext>
            </a:extLst>
          </p:cNvPr>
          <p:cNvSpPr txBox="1"/>
          <p:nvPr/>
        </p:nvSpPr>
        <p:spPr>
          <a:xfrm>
            <a:off x="3350594" y="5860497"/>
            <a:ext cx="2262100" cy="498598"/>
          </a:xfrm>
          <a:prstGeom prst="rect">
            <a:avLst/>
          </a:prstGeom>
          <a:noFill/>
        </p:spPr>
        <p:txBody>
          <a:bodyPr wrap="square" lIns="155448" tIns="155448" rIns="155448" bIns="155448" rtlCol="0" anchor="b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Edition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B44143-BAD8-3E43-A1C6-B5D997BB059C}"/>
              </a:ext>
            </a:extLst>
          </p:cNvPr>
          <p:cNvSpPr txBox="1"/>
          <p:nvPr/>
        </p:nvSpPr>
        <p:spPr>
          <a:xfrm>
            <a:off x="5625988" y="5853665"/>
            <a:ext cx="2255286" cy="498598"/>
          </a:xfrm>
          <a:prstGeom prst="rect">
            <a:avLst/>
          </a:prstGeom>
          <a:noFill/>
        </p:spPr>
        <p:txBody>
          <a:bodyPr wrap="square" lIns="155448" tIns="155448" rIns="155448" bIns="155448" rtlCol="0" anchor="b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Native App Services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4594EE-44A7-434A-A221-6C9FE05E972F}"/>
              </a:ext>
            </a:extLst>
          </p:cNvPr>
          <p:cNvSpPr txBox="1"/>
          <p:nvPr/>
        </p:nvSpPr>
        <p:spPr>
          <a:xfrm>
            <a:off x="7894907" y="5869382"/>
            <a:ext cx="3226755" cy="498598"/>
          </a:xfrm>
          <a:prstGeom prst="rect">
            <a:avLst/>
          </a:prstGeom>
          <a:noFill/>
        </p:spPr>
        <p:txBody>
          <a:bodyPr wrap="square" lIns="155448" tIns="155448" rIns="155448" bIns="155448" rtlCol="0" anchor="b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F5aaS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889723-8FF1-8948-A8E6-17400CE10A39}"/>
              </a:ext>
            </a:extLst>
          </p:cNvPr>
          <p:cNvSpPr/>
          <p:nvPr/>
        </p:nvSpPr>
        <p:spPr>
          <a:xfrm>
            <a:off x="1705011" y="3717193"/>
            <a:ext cx="6201175" cy="417639"/>
          </a:xfrm>
          <a:prstGeom prst="rect">
            <a:avLst/>
          </a:prstGeom>
          <a:solidFill>
            <a:srgbClr val="0070C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AS3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F0B9F0-5542-0B4C-BB68-F90A2C859C10}"/>
              </a:ext>
            </a:extLst>
          </p:cNvPr>
          <p:cNvSpPr/>
          <p:nvPr/>
        </p:nvSpPr>
        <p:spPr>
          <a:xfrm>
            <a:off x="1690371" y="1681093"/>
            <a:ext cx="1660221" cy="477471"/>
          </a:xfrm>
          <a:prstGeom prst="rect">
            <a:avLst/>
          </a:prstGeom>
          <a:solidFill>
            <a:srgbClr val="0070C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err="1"/>
              <a:t>iApps</a:t>
            </a:r>
            <a:endParaRPr lang="en-US" sz="2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85412E-3539-944D-9E9F-EBA607FE0FE9}"/>
              </a:ext>
            </a:extLst>
          </p:cNvPr>
          <p:cNvSpPr/>
          <p:nvPr/>
        </p:nvSpPr>
        <p:spPr>
          <a:xfrm>
            <a:off x="5660125" y="2218717"/>
            <a:ext cx="2207646" cy="4077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Controller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AC0164-F4BC-F84E-A59A-20E68A6C0262}"/>
              </a:ext>
            </a:extLst>
          </p:cNvPr>
          <p:cNvSpPr/>
          <p:nvPr/>
        </p:nvSpPr>
        <p:spPr>
          <a:xfrm>
            <a:off x="7906186" y="2214348"/>
            <a:ext cx="3215476" cy="4170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F5 Portal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6ED997-77AB-144D-A1E7-55EB26C1DBB5}"/>
              </a:ext>
            </a:extLst>
          </p:cNvPr>
          <p:cNvSpPr txBox="1"/>
          <p:nvPr/>
        </p:nvSpPr>
        <p:spPr>
          <a:xfrm>
            <a:off x="-435354" y="968855"/>
            <a:ext cx="2173915" cy="806375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</a:p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0C1856-D48A-1940-AB13-CF1FA89F4D50}"/>
              </a:ext>
            </a:extLst>
          </p:cNvPr>
          <p:cNvSpPr txBox="1"/>
          <p:nvPr/>
        </p:nvSpPr>
        <p:spPr>
          <a:xfrm>
            <a:off x="-417816" y="5593494"/>
            <a:ext cx="2173915" cy="806375"/>
          </a:xfrm>
          <a:prstGeom prst="rect">
            <a:avLst/>
          </a:prstGeom>
          <a:noFill/>
        </p:spPr>
        <p:txBody>
          <a:bodyPr wrap="square" lIns="155448" tIns="155448" rIns="155448" bIns="155448" rtlCol="0">
            <a:spAutoFit/>
          </a:bodyPr>
          <a:lstStyle/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</a:p>
          <a:p>
            <a:pPr algn="r"/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F9EB782-A5E1-714E-B965-86ECE3E808B8}"/>
              </a:ext>
            </a:extLst>
          </p:cNvPr>
          <p:cNvSpPr/>
          <p:nvPr/>
        </p:nvSpPr>
        <p:spPr>
          <a:xfrm>
            <a:off x="1701599" y="4719654"/>
            <a:ext cx="3944777" cy="44728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Container Services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D6215E2-59D6-F247-BB0B-3C98AE102C28}"/>
              </a:ext>
            </a:extLst>
          </p:cNvPr>
          <p:cNvSpPr/>
          <p:nvPr/>
        </p:nvSpPr>
        <p:spPr>
          <a:xfrm>
            <a:off x="5625988" y="4724248"/>
            <a:ext cx="2268920" cy="4300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2"/>
                </a:solidFill>
              </a:rPr>
              <a:t>CY19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AC350B9-F975-E947-B526-D8262C848057}"/>
              </a:ext>
            </a:extLst>
          </p:cNvPr>
          <p:cNvSpPr/>
          <p:nvPr/>
        </p:nvSpPr>
        <p:spPr>
          <a:xfrm>
            <a:off x="9836539" y="122238"/>
            <a:ext cx="1631947" cy="44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L1-L3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56A3409-FFED-3241-A419-21DFDA1C4AF8}"/>
              </a:ext>
            </a:extLst>
          </p:cNvPr>
          <p:cNvSpPr/>
          <p:nvPr/>
        </p:nvSpPr>
        <p:spPr>
          <a:xfrm>
            <a:off x="9836538" y="572240"/>
            <a:ext cx="1631947" cy="445321"/>
          </a:xfrm>
          <a:prstGeom prst="rect">
            <a:avLst/>
          </a:prstGeom>
          <a:solidFill>
            <a:srgbClr val="0070C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L4-L7</a:t>
            </a:r>
            <a:endParaRPr lang="en-US" sz="200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E333CDC-E33F-944F-9EFE-ED71F7E63B2F}"/>
              </a:ext>
            </a:extLst>
          </p:cNvPr>
          <p:cNvCxnSpPr>
            <a:cxnSpLocks/>
          </p:cNvCxnSpPr>
          <p:nvPr/>
        </p:nvCxnSpPr>
        <p:spPr>
          <a:xfrm>
            <a:off x="3350592" y="1172731"/>
            <a:ext cx="0" cy="499628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B0F085-8917-644A-B9D3-A5D191650662}"/>
              </a:ext>
            </a:extLst>
          </p:cNvPr>
          <p:cNvCxnSpPr>
            <a:cxnSpLocks/>
          </p:cNvCxnSpPr>
          <p:nvPr/>
        </p:nvCxnSpPr>
        <p:spPr>
          <a:xfrm>
            <a:off x="5606941" y="1188633"/>
            <a:ext cx="0" cy="499628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84385E0-3E87-4A41-B2E9-E2C1B31D501A}"/>
              </a:ext>
            </a:extLst>
          </p:cNvPr>
          <p:cNvCxnSpPr>
            <a:cxnSpLocks/>
          </p:cNvCxnSpPr>
          <p:nvPr/>
        </p:nvCxnSpPr>
        <p:spPr>
          <a:xfrm>
            <a:off x="7882333" y="1175497"/>
            <a:ext cx="0" cy="499628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C17B5D7-B9FC-B041-92ED-E7F2D15481B7}"/>
              </a:ext>
            </a:extLst>
          </p:cNvPr>
          <p:cNvCxnSpPr>
            <a:cxnSpLocks/>
          </p:cNvCxnSpPr>
          <p:nvPr/>
        </p:nvCxnSpPr>
        <p:spPr>
          <a:xfrm>
            <a:off x="11113711" y="1163396"/>
            <a:ext cx="0" cy="499628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DD22554-2C0F-3E48-A2BA-7D990FE6B9F5}"/>
              </a:ext>
            </a:extLst>
          </p:cNvPr>
          <p:cNvSpPr/>
          <p:nvPr/>
        </p:nvSpPr>
        <p:spPr>
          <a:xfrm>
            <a:off x="1681210" y="2214348"/>
            <a:ext cx="3944777" cy="4170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BIG-IQ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91FC46B-200B-B24F-9856-C42BE57E23B3}"/>
              </a:ext>
            </a:extLst>
          </p:cNvPr>
          <p:cNvSpPr/>
          <p:nvPr/>
        </p:nvSpPr>
        <p:spPr>
          <a:xfrm>
            <a:off x="1676133" y="1177782"/>
            <a:ext cx="3936561" cy="477471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err="1"/>
              <a:t>WebUI</a:t>
            </a:r>
            <a:r>
              <a:rPr lang="en-US" sz="2000" dirty="0"/>
              <a:t> / CLI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3B9750-9E3E-2F48-B5FC-BC5E74CD3AEC}"/>
              </a:ext>
            </a:extLst>
          </p:cNvPr>
          <p:cNvSpPr/>
          <p:nvPr/>
        </p:nvSpPr>
        <p:spPr>
          <a:xfrm>
            <a:off x="1706182" y="3236552"/>
            <a:ext cx="9415480" cy="4189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Service Scaling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BA8972-7235-CB4B-889E-89CB4308A9FF}"/>
              </a:ext>
            </a:extLst>
          </p:cNvPr>
          <p:cNvSpPr/>
          <p:nvPr/>
        </p:nvSpPr>
        <p:spPr>
          <a:xfrm>
            <a:off x="1701599" y="5217040"/>
            <a:ext cx="9415480" cy="418984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Automation </a:t>
            </a:r>
            <a:r>
              <a:rPr lang="en-US" sz="2000"/>
              <a:t>Ecosystem (</a:t>
            </a:r>
            <a:r>
              <a:rPr lang="en-US" sz="2000" dirty="0" err="1"/>
              <a:t>e</a:t>
            </a:r>
            <a:r>
              <a:rPr lang="en-US" sz="2000" err="1"/>
              <a:t>.</a:t>
            </a:r>
            <a:r>
              <a:rPr lang="en-US" sz="2000"/>
              <a:t>g</a:t>
            </a:r>
            <a:r>
              <a:rPr lang="en-US" sz="2000" dirty="0"/>
              <a:t> SNOW)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9AADCF-DC9F-DF4E-847A-CC188CB32540}"/>
              </a:ext>
            </a:extLst>
          </p:cNvPr>
          <p:cNvSpPr/>
          <p:nvPr/>
        </p:nvSpPr>
        <p:spPr>
          <a:xfrm>
            <a:off x="1690111" y="4199688"/>
            <a:ext cx="3936561" cy="4442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Declarative Onboarding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0452CF-E904-4A4E-AC02-CEB7D0BDDE7F}"/>
              </a:ext>
            </a:extLst>
          </p:cNvPr>
          <p:cNvSpPr/>
          <p:nvPr/>
        </p:nvSpPr>
        <p:spPr>
          <a:xfrm>
            <a:off x="1690104" y="2711935"/>
            <a:ext cx="3922589" cy="433887"/>
          </a:xfrm>
          <a:prstGeom prst="rect">
            <a:avLst/>
          </a:prstGeom>
          <a:solidFill>
            <a:srgbClr val="0070C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Templates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A983FC-3E32-A94F-A9DA-4B41C0B6C48E}"/>
              </a:ext>
            </a:extLst>
          </p:cNvPr>
          <p:cNvSpPr/>
          <p:nvPr/>
        </p:nvSpPr>
        <p:spPr>
          <a:xfrm>
            <a:off x="9836538" y="1023934"/>
            <a:ext cx="1631947" cy="445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MGMT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16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32" grpId="0" animBg="1"/>
      <p:bldP spid="35" grpId="0" animBg="1"/>
      <p:bldP spid="36" grpId="0" animBg="1"/>
      <p:bldP spid="39" grpId="0"/>
      <p:bldP spid="40" grpId="0"/>
      <p:bldP spid="44" grpId="0" animBg="1"/>
      <p:bldP spid="46" grpId="0" animBg="1"/>
      <p:bldP spid="47" grpId="0" animBg="1"/>
      <p:bldP spid="48" grpId="0" animBg="1"/>
      <p:bldP spid="29" grpId="0" animBg="1"/>
      <p:bldP spid="33" grpId="0" animBg="1"/>
      <p:bldP spid="37" grpId="0" animBg="1"/>
      <p:bldP spid="41" grpId="0" animBg="1"/>
      <p:bldP spid="42" grpId="0" animBg="1"/>
      <p:bldP spid="4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AD7DA5-DEA9-4640-9EDF-4F9D86FD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68280"/>
            <a:ext cx="10515600" cy="1144929"/>
          </a:xfrm>
        </p:spPr>
        <p:txBody>
          <a:bodyPr/>
          <a:lstStyle/>
          <a:p>
            <a:r>
              <a:rPr lang="en-US" dirty="0"/>
              <a:t>AS3 Declaration</a:t>
            </a:r>
          </a:p>
        </p:txBody>
      </p:sp>
    </p:spTree>
    <p:extLst>
      <p:ext uri="{BB962C8B-B14F-4D97-AF65-F5344CB8AC3E}">
        <p14:creationId xmlns:p14="http://schemas.microsoft.com/office/powerpoint/2010/main" val="12944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AS3 Methods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6EECC-5167-1E4D-81CA-B6FD4A9FF742}"/>
              </a:ext>
            </a:extLst>
          </p:cNvPr>
          <p:cNvSpPr txBox="1"/>
          <p:nvPr/>
        </p:nvSpPr>
        <p:spPr>
          <a:xfrm>
            <a:off x="0" y="1005683"/>
            <a:ext cx="10616111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GB" sz="2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AS3 API supports Create, Read, Update, and Delete (CRUD) actions…</a:t>
            </a:r>
            <a:endParaRPr lang="en-US" sz="2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DC193-CE36-9D44-ACF7-19DF8A05482D}"/>
              </a:ext>
            </a:extLst>
          </p:cNvPr>
          <p:cNvSpPr/>
          <p:nvPr/>
        </p:nvSpPr>
        <p:spPr>
          <a:xfrm>
            <a:off x="553469" y="1969200"/>
            <a:ext cx="11086081" cy="3883117"/>
          </a:xfrm>
          <a:prstGeom prst="roundRect">
            <a:avLst>
              <a:gd name="adj" fmla="val 9235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POST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Deploy a configuration: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deploy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dry-run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patch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redeploy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retrieve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remove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A8909F-DD91-8C4F-B6D9-BBD556162891}"/>
              </a:ext>
            </a:extLst>
          </p:cNvPr>
          <p:cNvGrpSpPr/>
          <p:nvPr/>
        </p:nvGrpSpPr>
        <p:grpSpPr>
          <a:xfrm>
            <a:off x="3377860" y="1969200"/>
            <a:ext cx="8261691" cy="3915198"/>
            <a:chOff x="3377860" y="1969200"/>
            <a:chExt cx="8261691" cy="391519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4A0BFE6-561D-F841-8CA7-0EC5053F4BBB}"/>
                </a:ext>
              </a:extLst>
            </p:cNvPr>
            <p:cNvSpPr/>
            <p:nvPr/>
          </p:nvSpPr>
          <p:spPr>
            <a:xfrm>
              <a:off x="3377861" y="1969200"/>
              <a:ext cx="8261690" cy="3883117"/>
            </a:xfrm>
            <a:prstGeom prst="roundRect">
              <a:avLst>
                <a:gd name="adj" fmla="val 9235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/>
                <a:t>GET</a:t>
              </a:r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endParaRPr lang="en-US" sz="2000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911203C-DDFB-5643-BE37-F6535444BBE1}"/>
                </a:ext>
              </a:extLst>
            </p:cNvPr>
            <p:cNvSpPr/>
            <p:nvPr/>
          </p:nvSpPr>
          <p:spPr>
            <a:xfrm>
              <a:off x="3377860" y="2001281"/>
              <a:ext cx="2775286" cy="3883117"/>
            </a:xfrm>
            <a:prstGeom prst="roundRect">
              <a:avLst>
                <a:gd name="adj" fmla="val 923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sz="2000" b="1" dirty="0"/>
            </a:p>
            <a:p>
              <a:pPr>
                <a:lnSpc>
                  <a:spcPct val="90000"/>
                </a:lnSpc>
              </a:pPr>
              <a:endParaRPr lang="en-US" sz="2000" b="1" dirty="0"/>
            </a:p>
            <a:p>
              <a:pPr>
                <a:lnSpc>
                  <a:spcPct val="90000"/>
                </a:lnSpc>
              </a:pPr>
              <a:endParaRPr lang="en-US" sz="2000" b="1" dirty="0"/>
            </a:p>
            <a:p>
              <a:pPr>
                <a:lnSpc>
                  <a:spcPct val="90000"/>
                </a:lnSpc>
              </a:pPr>
              <a:r>
                <a:rPr lang="en-US" sz="2000" dirty="0"/>
                <a:t>Retrieve previous declaration. </a:t>
              </a:r>
            </a:p>
            <a:p>
              <a:pPr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r>
                <a:rPr lang="en-US" sz="2000" dirty="0"/>
                <a:t>Select the data you want  by appending to the AS3 path.</a:t>
              </a:r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endParaRPr lang="en-US" sz="2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054CC-A02E-F54D-AD52-0A75B546C885}"/>
              </a:ext>
            </a:extLst>
          </p:cNvPr>
          <p:cNvGrpSpPr/>
          <p:nvPr/>
        </p:nvGrpSpPr>
        <p:grpSpPr>
          <a:xfrm>
            <a:off x="5962651" y="1980764"/>
            <a:ext cx="5676900" cy="3915204"/>
            <a:chOff x="5962650" y="1969194"/>
            <a:chExt cx="5676900" cy="3915204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42C7633-7B5D-4E4A-B33F-19B53EA9EAD6}"/>
                </a:ext>
              </a:extLst>
            </p:cNvPr>
            <p:cNvSpPr/>
            <p:nvPr/>
          </p:nvSpPr>
          <p:spPr>
            <a:xfrm>
              <a:off x="5962650" y="1969199"/>
              <a:ext cx="5676900" cy="3883117"/>
            </a:xfrm>
            <a:prstGeom prst="roundRect">
              <a:avLst>
                <a:gd name="adj" fmla="val 9394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/>
                <a:t>PATCH</a:t>
              </a:r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FAD1B61-5DEC-7D4C-8DD3-504E25C2E409}"/>
                </a:ext>
              </a:extLst>
            </p:cNvPr>
            <p:cNvSpPr/>
            <p:nvPr/>
          </p:nvSpPr>
          <p:spPr>
            <a:xfrm>
              <a:off x="6233357" y="1969194"/>
              <a:ext cx="2550698" cy="3915204"/>
            </a:xfrm>
            <a:prstGeom prst="roundRect">
              <a:avLst>
                <a:gd name="adj" fmla="val 923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r>
                <a:rPr lang="en-US" sz="2000" dirty="0"/>
                <a:t>Modify existing declaration:</a:t>
              </a:r>
            </a:p>
            <a:p>
              <a:pPr>
                <a:lnSpc>
                  <a:spcPct val="90000"/>
                </a:lnSpc>
              </a:pPr>
              <a:endParaRPr lang="en-US" sz="2000" dirty="0"/>
            </a:p>
            <a:p>
              <a:pPr marL="342900" indent="-3429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add</a:t>
              </a:r>
            </a:p>
            <a:p>
              <a:pPr marL="342900" indent="-3429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remove</a:t>
              </a:r>
            </a:p>
            <a:p>
              <a:pPr marL="342900" indent="-3429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replace</a:t>
              </a:r>
            </a:p>
            <a:p>
              <a:pPr marL="342900" indent="-3429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move</a:t>
              </a:r>
            </a:p>
            <a:p>
              <a:pPr marL="342900" indent="-3429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copy</a:t>
              </a:r>
            </a:p>
            <a:p>
              <a:pPr>
                <a:lnSpc>
                  <a:spcPct val="90000"/>
                </a:lnSpc>
              </a:pPr>
              <a:endParaRPr lang="en-US" sz="20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BC295A-C4C1-2A4A-932D-6B79BEBE9945}"/>
              </a:ext>
            </a:extLst>
          </p:cNvPr>
          <p:cNvGrpSpPr/>
          <p:nvPr/>
        </p:nvGrpSpPr>
        <p:grpSpPr>
          <a:xfrm>
            <a:off x="8864266" y="1969194"/>
            <a:ext cx="2887579" cy="3883120"/>
            <a:chOff x="8864266" y="1969194"/>
            <a:chExt cx="2887579" cy="388312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C735CA31-F29C-534E-96F0-16AC9BD75A85}"/>
                </a:ext>
              </a:extLst>
            </p:cNvPr>
            <p:cNvSpPr/>
            <p:nvPr/>
          </p:nvSpPr>
          <p:spPr>
            <a:xfrm>
              <a:off x="8864266" y="1969197"/>
              <a:ext cx="2775285" cy="3883117"/>
            </a:xfrm>
            <a:prstGeom prst="roundRect">
              <a:avLst>
                <a:gd name="adj" fmla="val 13353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/>
                <a:t>DELETE</a:t>
              </a:r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36DF3B3-C35D-1948-B1EC-D2901D75720E}"/>
                </a:ext>
              </a:extLst>
            </p:cNvPr>
            <p:cNvSpPr/>
            <p:nvPr/>
          </p:nvSpPr>
          <p:spPr>
            <a:xfrm>
              <a:off x="8864267" y="1969194"/>
              <a:ext cx="2887578" cy="3883117"/>
            </a:xfrm>
            <a:prstGeom prst="roundRect">
              <a:avLst>
                <a:gd name="adj" fmla="val 923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sz="2000" b="1" dirty="0"/>
            </a:p>
            <a:p>
              <a:pPr>
                <a:lnSpc>
                  <a:spcPct val="90000"/>
                </a:lnSpc>
              </a:pPr>
              <a:endParaRPr lang="en-US" sz="2000" b="1" dirty="0"/>
            </a:p>
            <a:p>
              <a:pPr>
                <a:lnSpc>
                  <a:spcPct val="90000"/>
                </a:lnSpc>
              </a:pPr>
              <a:endParaRPr lang="en-US" sz="2000" b="1" dirty="0"/>
            </a:p>
            <a:p>
              <a:pPr>
                <a:lnSpc>
                  <a:spcPct val="90000"/>
                </a:lnSpc>
              </a:pPr>
              <a:r>
                <a:rPr lang="en-US" sz="2000" dirty="0"/>
                <a:t>Remove data for one or more tenants.</a:t>
              </a:r>
            </a:p>
            <a:p>
              <a:pPr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r>
                <a:rPr lang="en-US" sz="2000" dirty="0"/>
                <a:t>If no tenant specified, the entire AS3 configuration is removed.</a:t>
              </a:r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 algn="ctr">
                <a:lnSpc>
                  <a:spcPct val="90000"/>
                </a:lnSpc>
              </a:pPr>
              <a:endParaRPr lang="en-US" sz="2000" dirty="0"/>
            </a:p>
            <a:p>
              <a:pPr>
                <a:lnSpc>
                  <a:spcPct val="90000"/>
                </a:lnSpc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441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DC193-CE36-9D44-ACF7-19DF8A05482D}"/>
              </a:ext>
            </a:extLst>
          </p:cNvPr>
          <p:cNvSpPr/>
          <p:nvPr/>
        </p:nvSpPr>
        <p:spPr>
          <a:xfrm>
            <a:off x="743246" y="2031549"/>
            <a:ext cx="11039782" cy="4158523"/>
          </a:xfrm>
          <a:prstGeom prst="roundRect">
            <a:avLst>
              <a:gd name="adj" fmla="val 9235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AS3 Class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B41CE6-DE1C-A449-B34A-88C63BC25004}"/>
              </a:ext>
            </a:extLst>
          </p:cNvPr>
          <p:cNvSpPr/>
          <p:nvPr/>
        </p:nvSpPr>
        <p:spPr>
          <a:xfrm>
            <a:off x="972274" y="2518627"/>
            <a:ext cx="10810754" cy="367144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ADC Class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7D269C0-C4EB-D040-B485-5D3C40A30B42}"/>
              </a:ext>
            </a:extLst>
          </p:cNvPr>
          <p:cNvSpPr/>
          <p:nvPr/>
        </p:nvSpPr>
        <p:spPr>
          <a:xfrm>
            <a:off x="5046563" y="3053513"/>
            <a:ext cx="6736466" cy="311579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Tenant Class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AS3 JSON Schema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6EECC-5167-1E4D-81CA-B6FD4A9FF742}"/>
              </a:ext>
            </a:extLst>
          </p:cNvPr>
          <p:cNvSpPr txBox="1"/>
          <p:nvPr/>
        </p:nvSpPr>
        <p:spPr>
          <a:xfrm>
            <a:off x="20443" y="1072879"/>
            <a:ext cx="7382214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simplest representation of an AS3 declaration…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7A520C-582D-4145-9038-50204CABE1DD}"/>
              </a:ext>
            </a:extLst>
          </p:cNvPr>
          <p:cNvSpPr/>
          <p:nvPr/>
        </p:nvSpPr>
        <p:spPr>
          <a:xfrm>
            <a:off x="5347504" y="3595358"/>
            <a:ext cx="6435524" cy="264097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Application Class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EC503D0-0E19-AD41-BBAC-1686E872585A}"/>
              </a:ext>
            </a:extLst>
          </p:cNvPr>
          <p:cNvSpPr/>
          <p:nvPr/>
        </p:nvSpPr>
        <p:spPr>
          <a:xfrm>
            <a:off x="5567423" y="4186511"/>
            <a:ext cx="6204400" cy="59906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Service Class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7629C8-8D8F-794A-AFF6-7ABB2EFD2655}"/>
              </a:ext>
            </a:extLst>
          </p:cNvPr>
          <p:cNvSpPr/>
          <p:nvPr/>
        </p:nvSpPr>
        <p:spPr>
          <a:xfrm>
            <a:off x="5567423" y="4919914"/>
            <a:ext cx="6215604" cy="967939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Pool Class</a:t>
            </a:r>
          </a:p>
          <a:p>
            <a:pPr>
              <a:lnSpc>
                <a:spcPct val="90000"/>
              </a:lnSpc>
            </a:pPr>
            <a:r>
              <a:rPr lang="en-US" sz="2000" dirty="0" err="1"/>
              <a:t>iRule</a:t>
            </a:r>
            <a:r>
              <a:rPr lang="en-US" sz="2000" dirty="0"/>
              <a:t> Class</a:t>
            </a:r>
          </a:p>
          <a:p>
            <a:pPr>
              <a:lnSpc>
                <a:spcPct val="90000"/>
              </a:lnSpc>
            </a:pPr>
            <a:r>
              <a:rPr lang="en-US" sz="2000" dirty="0" err="1"/>
              <a:t>HTTP_Profile</a:t>
            </a:r>
            <a:r>
              <a:rPr lang="en-US" sz="2000" dirty="0"/>
              <a:t> Class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9D323ED-6801-8241-8ABA-24F824511024}"/>
              </a:ext>
            </a:extLst>
          </p:cNvPr>
          <p:cNvSpPr/>
          <p:nvPr/>
        </p:nvSpPr>
        <p:spPr>
          <a:xfrm>
            <a:off x="6717943" y="2149406"/>
            <a:ext cx="4940707" cy="322965"/>
          </a:xfrm>
          <a:prstGeom prst="roundRect">
            <a:avLst>
              <a:gd name="adj" fmla="val 22595"/>
            </a:avLst>
          </a:prstGeom>
          <a:solidFill>
            <a:schemeClr val="tx1">
              <a:alpha val="80000"/>
            </a:schemeClr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+mj-lt"/>
                <a:ea typeface="Arial" charset="0"/>
                <a:cs typeface="Courier New" panose="02070309020205020404" pitchFamily="49" charset="0"/>
              </a:rPr>
              <a:t>Controls AS3 execution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A8DD1C-D0FF-204D-9F6A-3E31967397C0}"/>
              </a:ext>
            </a:extLst>
          </p:cNvPr>
          <p:cNvSpPr/>
          <p:nvPr/>
        </p:nvSpPr>
        <p:spPr>
          <a:xfrm>
            <a:off x="7068011" y="2658497"/>
            <a:ext cx="4590640" cy="322965"/>
          </a:xfrm>
          <a:prstGeom prst="roundRect">
            <a:avLst>
              <a:gd name="adj" fmla="val 22595"/>
            </a:avLst>
          </a:prstGeom>
          <a:solidFill>
            <a:schemeClr val="tx1">
              <a:alpha val="80000"/>
            </a:schemeClr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+mj-lt"/>
                <a:ea typeface="Arial" charset="0"/>
                <a:cs typeface="Courier New" panose="02070309020205020404" pitchFamily="49" charset="0"/>
              </a:rPr>
              <a:t>Controls ADC-Centric Attributes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5A4AB74-8EE4-B041-B435-F02E85D96F61}"/>
              </a:ext>
            </a:extLst>
          </p:cNvPr>
          <p:cNvSpPr/>
          <p:nvPr/>
        </p:nvSpPr>
        <p:spPr>
          <a:xfrm>
            <a:off x="7340980" y="3221434"/>
            <a:ext cx="4331707" cy="322965"/>
          </a:xfrm>
          <a:prstGeom prst="roundRect">
            <a:avLst>
              <a:gd name="adj" fmla="val 22595"/>
            </a:avLst>
          </a:prstGeom>
          <a:solidFill>
            <a:schemeClr val="tx1">
              <a:alpha val="80000"/>
            </a:schemeClr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+mj-lt"/>
                <a:ea typeface="Arial" charset="0"/>
                <a:cs typeface="Courier New" panose="02070309020205020404" pitchFamily="49" charset="0"/>
              </a:rPr>
              <a:t>Maps to BIG-IP Partitions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0228737-B7DC-FE48-A058-4EC89EBD7F77}"/>
              </a:ext>
            </a:extLst>
          </p:cNvPr>
          <p:cNvSpPr/>
          <p:nvPr/>
        </p:nvSpPr>
        <p:spPr>
          <a:xfrm>
            <a:off x="7572897" y="3721850"/>
            <a:ext cx="4099791" cy="322965"/>
          </a:xfrm>
          <a:prstGeom prst="roundRect">
            <a:avLst>
              <a:gd name="adj" fmla="val 22595"/>
            </a:avLst>
          </a:prstGeom>
          <a:solidFill>
            <a:schemeClr val="tx1">
              <a:alpha val="80000"/>
            </a:schemeClr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+mj-lt"/>
                <a:ea typeface="Arial" charset="0"/>
                <a:cs typeface="Courier New" panose="02070309020205020404" pitchFamily="49" charset="0"/>
              </a:rPr>
              <a:t>Maps to BIG-IP Folders in Partition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0599AEF-1766-2C40-B6F6-4AEA6F3840A1}"/>
              </a:ext>
            </a:extLst>
          </p:cNvPr>
          <p:cNvSpPr/>
          <p:nvPr/>
        </p:nvSpPr>
        <p:spPr>
          <a:xfrm>
            <a:off x="7851651" y="4323153"/>
            <a:ext cx="3821037" cy="322965"/>
          </a:xfrm>
          <a:prstGeom prst="roundRect">
            <a:avLst>
              <a:gd name="adj" fmla="val 22595"/>
            </a:avLst>
          </a:prstGeom>
          <a:solidFill>
            <a:schemeClr val="tx1">
              <a:alpha val="80000"/>
            </a:schemeClr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+mj-lt"/>
                <a:ea typeface="Arial" charset="0"/>
                <a:cs typeface="Courier New" panose="02070309020205020404" pitchFamily="49" charset="0"/>
              </a:rPr>
              <a:t>Maps to BIG-IP Virtual Servers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6C09AC9-569E-A942-B13E-A3FAF772807F}"/>
              </a:ext>
            </a:extLst>
          </p:cNvPr>
          <p:cNvSpPr/>
          <p:nvPr/>
        </p:nvSpPr>
        <p:spPr>
          <a:xfrm>
            <a:off x="7851650" y="5069062"/>
            <a:ext cx="3821038" cy="317835"/>
          </a:xfrm>
          <a:prstGeom prst="roundRect">
            <a:avLst>
              <a:gd name="adj" fmla="val 22595"/>
            </a:avLst>
          </a:prstGeom>
          <a:solidFill>
            <a:schemeClr val="tx1">
              <a:alpha val="80000"/>
            </a:schemeClr>
          </a:solidFill>
          <a:ln w="381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  <a:latin typeface="+mj-lt"/>
                <a:ea typeface="Arial" charset="0"/>
                <a:cs typeface="Courier New" panose="02070309020205020404" pitchFamily="49" charset="0"/>
              </a:rPr>
              <a:t>Map to BIG-IP Objects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91D32EB-B34F-634F-B609-C323C0A5D106}"/>
              </a:ext>
            </a:extLst>
          </p:cNvPr>
          <p:cNvSpPr/>
          <p:nvPr/>
        </p:nvSpPr>
        <p:spPr>
          <a:xfrm>
            <a:off x="1203766" y="3053513"/>
            <a:ext cx="3732455" cy="311579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Tenant Class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F44C664-E492-D74D-87CE-6B82BF3F3D25}"/>
              </a:ext>
            </a:extLst>
          </p:cNvPr>
          <p:cNvSpPr/>
          <p:nvPr/>
        </p:nvSpPr>
        <p:spPr>
          <a:xfrm>
            <a:off x="1416125" y="3595358"/>
            <a:ext cx="1639592" cy="264097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App Class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AB88B58-2F93-D54A-8778-6D8BBE816FE6}"/>
              </a:ext>
            </a:extLst>
          </p:cNvPr>
          <p:cNvSpPr/>
          <p:nvPr/>
        </p:nvSpPr>
        <p:spPr>
          <a:xfrm>
            <a:off x="1636043" y="4186511"/>
            <a:ext cx="1234479" cy="459607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Service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45F0C29-EC8C-0443-95E3-3AE43AD97ACD}"/>
              </a:ext>
            </a:extLst>
          </p:cNvPr>
          <p:cNvSpPr/>
          <p:nvPr/>
        </p:nvSpPr>
        <p:spPr>
          <a:xfrm>
            <a:off x="1618681" y="4785576"/>
            <a:ext cx="1234479" cy="459607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Service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71D0331-5216-BC49-B724-6AFEF6DD55B8}"/>
              </a:ext>
            </a:extLst>
          </p:cNvPr>
          <p:cNvSpPr/>
          <p:nvPr/>
        </p:nvSpPr>
        <p:spPr>
          <a:xfrm>
            <a:off x="1618680" y="5403883"/>
            <a:ext cx="1234479" cy="459607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Pool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E71DE20-3FBF-5C47-825D-B6E991C0431E}"/>
              </a:ext>
            </a:extLst>
          </p:cNvPr>
          <p:cNvSpPr/>
          <p:nvPr/>
        </p:nvSpPr>
        <p:spPr>
          <a:xfrm>
            <a:off x="3189148" y="3595358"/>
            <a:ext cx="1639592" cy="264097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App Class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3484CC7-749A-6C4B-9262-4446A173018F}"/>
              </a:ext>
            </a:extLst>
          </p:cNvPr>
          <p:cNvSpPr/>
          <p:nvPr/>
        </p:nvSpPr>
        <p:spPr>
          <a:xfrm>
            <a:off x="3409066" y="4186511"/>
            <a:ext cx="1234479" cy="59906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Service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5BE18FC-3C61-0941-9831-CD450D57CADB}"/>
              </a:ext>
            </a:extLst>
          </p:cNvPr>
          <p:cNvSpPr/>
          <p:nvPr/>
        </p:nvSpPr>
        <p:spPr>
          <a:xfrm>
            <a:off x="3391703" y="4919915"/>
            <a:ext cx="1234479" cy="943576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Pool</a:t>
            </a:r>
          </a:p>
          <a:p>
            <a:pPr>
              <a:lnSpc>
                <a:spcPct val="90000"/>
              </a:lnSpc>
            </a:pPr>
            <a:r>
              <a:rPr lang="en-US" sz="2000" dirty="0" err="1"/>
              <a:t>iRule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Profile</a:t>
            </a:r>
          </a:p>
        </p:txBody>
      </p:sp>
    </p:spTree>
    <p:extLst>
      <p:ext uri="{BB962C8B-B14F-4D97-AF65-F5344CB8AC3E}">
        <p14:creationId xmlns:p14="http://schemas.microsoft.com/office/powerpoint/2010/main" val="21492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AD7DA5-DEA9-4640-9EDF-4F9D86FD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68280"/>
            <a:ext cx="10515600" cy="1144929"/>
          </a:xfrm>
        </p:spPr>
        <p:txBody>
          <a:bodyPr/>
          <a:lstStyle/>
          <a:p>
            <a:r>
              <a:rPr lang="en-US" dirty="0"/>
              <a:t>Automation Concepts</a:t>
            </a:r>
          </a:p>
        </p:txBody>
      </p:sp>
    </p:spTree>
    <p:extLst>
      <p:ext uri="{BB962C8B-B14F-4D97-AF65-F5344CB8AC3E}">
        <p14:creationId xmlns:p14="http://schemas.microsoft.com/office/powerpoint/2010/main" val="36562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AS3 Sample Declaration</a:t>
            </a: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A424A-26B0-CF49-99E6-DC004C7068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152477"/>
            <a:ext cx="7855226" cy="276428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Create a simple HTTP application service:</a:t>
            </a:r>
          </a:p>
          <a:p>
            <a:r>
              <a:rPr lang="en-US" sz="1800" b="0" dirty="0"/>
              <a:t>HTTP Virtual Server</a:t>
            </a:r>
          </a:p>
          <a:p>
            <a:r>
              <a:rPr lang="en-US" sz="1800" b="0" dirty="0"/>
              <a:t>Pool named </a:t>
            </a:r>
            <a:r>
              <a:rPr lang="en-US" sz="1800" b="0" i="1" dirty="0" err="1"/>
              <a:t>web_pool</a:t>
            </a:r>
            <a:r>
              <a:rPr lang="en-US" sz="1800" b="0" i="1" dirty="0"/>
              <a:t> </a:t>
            </a:r>
            <a:r>
              <a:rPr lang="en-US" sz="1800" b="0" dirty="0"/>
              <a:t>with 2 members </a:t>
            </a:r>
          </a:p>
          <a:p>
            <a:r>
              <a:rPr lang="en-US" sz="1800" b="0" dirty="0"/>
              <a:t>Monitored by default HTTP health monitor</a:t>
            </a:r>
          </a:p>
          <a:p>
            <a:r>
              <a:rPr lang="en-US" sz="1800" b="0" dirty="0"/>
              <a:t>Partition (tenant) named </a:t>
            </a:r>
            <a:r>
              <a:rPr lang="en-US" sz="1800" b="0" i="1" dirty="0"/>
              <a:t>Sample_01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/>
              <a:t>Declaration not ordered, nor sequenced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/>
              <a:t>POST this JSON text to AS3 at: 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	</a:t>
            </a:r>
            <a:r>
              <a:rPr lang="en-US" sz="1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/</a:t>
            </a:r>
            <a:r>
              <a:rPr lang="en-US" sz="18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mgmt</a:t>
            </a:r>
            <a:r>
              <a:rPr lang="en-US" sz="1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/shared/</a:t>
            </a:r>
            <a:r>
              <a:rPr lang="en-US" sz="18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appsvcs</a:t>
            </a:r>
            <a:r>
              <a:rPr lang="en-US" sz="1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/declare</a:t>
            </a: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/>
              <a:t>That’s it!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8E48F-3328-2441-98CE-74434471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11" y="124690"/>
            <a:ext cx="4340089" cy="66011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D4AD4A-9CB6-9843-BEA7-287066E9DA13}"/>
              </a:ext>
            </a:extLst>
          </p:cNvPr>
          <p:cNvSpPr/>
          <p:nvPr/>
        </p:nvSpPr>
        <p:spPr>
          <a:xfrm>
            <a:off x="6663690" y="80010"/>
            <a:ext cx="5440679" cy="6709529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"AS3"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"action":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"deploy"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"persist":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"declaration":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"ADC"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schemaVersion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"3.0.0"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"id":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"example-declaration-01"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"label":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"Sample 1"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"remark":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"Simple HTTP application with round robin pool"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updateMode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"selective"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"Sample_01":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"Tenant"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defaultRouteDomain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"Application_1":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"Application"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"template":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serviceMain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Service_HTTP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virtualAddresses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"10.0.1.10"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],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"pool":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web_pool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},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web_pool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"Pool"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"monitors":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],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"members":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servicePort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80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serverAddresses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"192.0.1.10"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"192.0.1.11"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]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]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</p:txBody>
      </p:sp>
    </p:spTree>
    <p:extLst>
      <p:ext uri="{BB962C8B-B14F-4D97-AF65-F5344CB8AC3E}">
        <p14:creationId xmlns:p14="http://schemas.microsoft.com/office/powerpoint/2010/main" val="362006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83EDFAE-B1BE-BF45-85BC-757DC75E3CC5}"/>
              </a:ext>
            </a:extLst>
          </p:cNvPr>
          <p:cNvSpPr/>
          <p:nvPr/>
        </p:nvSpPr>
        <p:spPr>
          <a:xfrm>
            <a:off x="6663690" y="80010"/>
            <a:ext cx="5440679" cy="6709529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"AS3"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"action":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"deploy"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"persist":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"declaration":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"ADC"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schemaVersion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"3.0.0"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"id":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"example-declaration-01"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"label":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"Sample 1"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"remark":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"Simple HTTP application with round robin pool"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updateMode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"selective"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"Sample_01":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"Tenant"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defaultRouteDomain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"Application_1":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"Application"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"template":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serviceMain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Service_HTTP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virtualAddresses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"10.0.1.10"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],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"pool":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web_pool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},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web_pool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"Pool"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"monitors":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],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"members":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servicePort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80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serverAddresses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"192.0.1.10"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"192.0.1.11"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]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]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64"/>
            <a:ext cx="6264275" cy="867930"/>
          </a:xfrm>
        </p:spPr>
        <p:txBody>
          <a:bodyPr/>
          <a:lstStyle/>
          <a:p>
            <a:r>
              <a:rPr lang="en-US" dirty="0"/>
              <a:t>AS3 Sample Declaration</a:t>
            </a:r>
            <a:endParaRPr lang="en-US" sz="3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D81D89-9285-A340-B26C-ABF67F907152}"/>
              </a:ext>
            </a:extLst>
          </p:cNvPr>
          <p:cNvSpPr/>
          <p:nvPr/>
        </p:nvSpPr>
        <p:spPr>
          <a:xfrm>
            <a:off x="7030951" y="244620"/>
            <a:ext cx="1705879" cy="502920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51E10F7-F6B6-5F4E-9B56-7BDCE1FCB978}"/>
              </a:ext>
            </a:extLst>
          </p:cNvPr>
          <p:cNvSpPr/>
          <p:nvPr/>
        </p:nvSpPr>
        <p:spPr>
          <a:xfrm>
            <a:off x="84457" y="992620"/>
            <a:ext cx="5936964" cy="1682000"/>
          </a:xfrm>
          <a:prstGeom prst="roundRect">
            <a:avLst>
              <a:gd name="adj" fmla="val 6357"/>
            </a:avLst>
          </a:prstGeom>
          <a:solidFill>
            <a:schemeClr val="tx1"/>
          </a:solidFill>
          <a:ln w="38100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The AS3 Class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class:    AS3 # mandatory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action:   deploy, dry-run, redeploy, retrieve, remove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persist:  true, false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B59894-8D56-B24B-9624-D2E812CC4CBC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 flipV="1">
            <a:off x="6021421" y="496080"/>
            <a:ext cx="1009530" cy="133754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FE5CDD2-9819-DF4A-AC95-3DDADA3401D0}"/>
              </a:ext>
            </a:extLst>
          </p:cNvPr>
          <p:cNvSpPr/>
          <p:nvPr/>
        </p:nvSpPr>
        <p:spPr>
          <a:xfrm>
            <a:off x="7030167" y="839165"/>
            <a:ext cx="4853858" cy="957885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9311096-ED69-6F4B-8095-A7A271271E13}"/>
              </a:ext>
            </a:extLst>
          </p:cNvPr>
          <p:cNvSpPr/>
          <p:nvPr/>
        </p:nvSpPr>
        <p:spPr>
          <a:xfrm>
            <a:off x="84457" y="2771552"/>
            <a:ext cx="5936963" cy="2245000"/>
          </a:xfrm>
          <a:prstGeom prst="roundRect">
            <a:avLst>
              <a:gd name="adj" fmla="val 6357"/>
            </a:avLst>
          </a:prstGeom>
          <a:solidFill>
            <a:schemeClr val="tx1"/>
          </a:solidFill>
          <a:ln w="38100">
            <a:solidFill>
              <a:srgbClr val="0070C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ADC Class</a:t>
            </a: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class :         ADC # mandatory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schemaVersion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:  3.0.0, 3.1.0, 3.2.0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Id:             arbitrary (suggest using urn::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uuid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Label:          arbitrary (labels the declaration)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updateMode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:     complete, selective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51714E-ED72-AC41-9FE4-DDFBAF77D859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 flipV="1">
            <a:off x="6021420" y="1318108"/>
            <a:ext cx="1008747" cy="2575944"/>
          </a:xfrm>
          <a:prstGeom prst="line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21475A5-F4FC-CC4F-B52F-3184BFC8E26F}"/>
              </a:ext>
            </a:extLst>
          </p:cNvPr>
          <p:cNvSpPr/>
          <p:nvPr/>
        </p:nvSpPr>
        <p:spPr>
          <a:xfrm>
            <a:off x="7068767" y="1797051"/>
            <a:ext cx="2600527" cy="46570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B05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0F70893-98FF-EF44-88E4-036D29B3E5AD}"/>
              </a:ext>
            </a:extLst>
          </p:cNvPr>
          <p:cNvSpPr/>
          <p:nvPr/>
        </p:nvSpPr>
        <p:spPr>
          <a:xfrm>
            <a:off x="84456" y="5154039"/>
            <a:ext cx="5936963" cy="1682000"/>
          </a:xfrm>
          <a:prstGeom prst="roundRect">
            <a:avLst>
              <a:gd name="adj" fmla="val 6357"/>
            </a:avLst>
          </a:prstGeom>
          <a:solidFill>
            <a:schemeClr val="tx1"/>
          </a:solidFill>
          <a:ln w="38100">
            <a:solidFill>
              <a:srgbClr val="00B05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The Tenant Class</a:t>
            </a: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Sample_01:   Tenant name i.e. BIG-IP partition name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class:       Tenant # mandatory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defaultRouteDomain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:  number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027E32F-A07D-B74F-86A0-D890C9C739DA}"/>
              </a:ext>
            </a:extLst>
          </p:cNvPr>
          <p:cNvCxnSpPr>
            <a:cxnSpLocks/>
            <a:stCxn id="38" idx="3"/>
            <a:endCxn id="37" idx="1"/>
          </p:cNvCxnSpPr>
          <p:nvPr/>
        </p:nvCxnSpPr>
        <p:spPr>
          <a:xfrm flipV="1">
            <a:off x="6021419" y="2029902"/>
            <a:ext cx="1047348" cy="3965137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01789B74-8432-6A40-8DD3-ED1DCDC69F6C}"/>
              </a:ext>
            </a:extLst>
          </p:cNvPr>
          <p:cNvSpPr/>
          <p:nvPr/>
        </p:nvSpPr>
        <p:spPr>
          <a:xfrm>
            <a:off x="84457" y="4355988"/>
            <a:ext cx="2826012" cy="316373"/>
          </a:xfrm>
          <a:prstGeom prst="roundRect">
            <a:avLst>
              <a:gd name="adj" fmla="val 6357"/>
            </a:avLst>
          </a:prstGeom>
          <a:noFill/>
          <a:ln w="38100">
            <a:solidFill>
              <a:schemeClr val="bg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B832852-8F1E-DA49-AB14-33FEEF923E4F}"/>
              </a:ext>
            </a:extLst>
          </p:cNvPr>
          <p:cNvSpPr/>
          <p:nvPr/>
        </p:nvSpPr>
        <p:spPr>
          <a:xfrm>
            <a:off x="4016418" y="3276727"/>
            <a:ext cx="5440678" cy="1682000"/>
          </a:xfrm>
          <a:prstGeom prst="roundRect">
            <a:avLst>
              <a:gd name="adj" fmla="val 6357"/>
            </a:avLst>
          </a:prstGeom>
          <a:solidFill>
            <a:schemeClr val="bg2"/>
          </a:solidFill>
          <a:ln w="38100">
            <a:solidFill>
              <a:schemeClr val="bg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IMPORTANT</a:t>
            </a:r>
          </a:p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This will remove all tenants that AS3 has created 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…and replace with this declaration.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F683972-C5AA-304A-932D-10040C58736C}"/>
              </a:ext>
            </a:extLst>
          </p:cNvPr>
          <p:cNvCxnSpPr>
            <a:cxnSpLocks/>
            <a:stCxn id="55" idx="1"/>
            <a:endCxn id="54" idx="3"/>
          </p:cNvCxnSpPr>
          <p:nvPr/>
        </p:nvCxnSpPr>
        <p:spPr>
          <a:xfrm flipH="1">
            <a:off x="2910469" y="4117727"/>
            <a:ext cx="1105949" cy="396448"/>
          </a:xfrm>
          <a:prstGeom prst="lin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2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17" grpId="0" animBg="1"/>
      <p:bldP spid="37" grpId="0" animBg="1"/>
      <p:bldP spid="38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83EDFAE-B1BE-BF45-85BC-757DC75E3CC5}"/>
              </a:ext>
            </a:extLst>
          </p:cNvPr>
          <p:cNvSpPr/>
          <p:nvPr/>
        </p:nvSpPr>
        <p:spPr>
          <a:xfrm>
            <a:off x="6643059" y="74235"/>
            <a:ext cx="5440679" cy="6709529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"AS3"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"action":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"deploy"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"persist":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"declaration":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"ADC"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schemaVersion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"3.0.0"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"id":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"example-declaration-01"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"label":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"Sample 1"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"remark":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"Simple HTTP application with round robin pool"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updateMode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"selective"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"Sample_01":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"Tenant"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defaultRouteDomain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"A1":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"Application"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"template":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serviceMain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Service_HTTP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virtualAddresses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"10.0.1.10"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],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"pool":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web_pool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},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web_pool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"class":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"Pool"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"monitors":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],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"members":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{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servicePort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80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"</a:t>
            </a:r>
            <a:r>
              <a:rPr lang="en-US" sz="10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serverAddresses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"192.0.1.10"</a:t>
            </a:r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</a:t>
            </a:r>
            <a:r>
              <a:rPr lang="en-US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"192.0.1.11"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]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]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1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13"/>
            <a:ext cx="6264275" cy="867930"/>
          </a:xfrm>
        </p:spPr>
        <p:txBody>
          <a:bodyPr/>
          <a:lstStyle/>
          <a:p>
            <a:r>
              <a:rPr lang="en-US" dirty="0"/>
              <a:t>AS3 Sample Declaration</a:t>
            </a:r>
            <a:endParaRPr lang="en-US" sz="3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51E10F7-F6B6-5F4E-9B56-7BDCE1FCB978}"/>
              </a:ext>
            </a:extLst>
          </p:cNvPr>
          <p:cNvSpPr/>
          <p:nvPr/>
        </p:nvSpPr>
        <p:spPr>
          <a:xfrm>
            <a:off x="84456" y="992620"/>
            <a:ext cx="6189021" cy="1682000"/>
          </a:xfrm>
          <a:prstGeom prst="roundRect">
            <a:avLst>
              <a:gd name="adj" fmla="val 6357"/>
            </a:avLst>
          </a:prstGeom>
          <a:solidFill>
            <a:schemeClr val="tx1"/>
          </a:solidFill>
          <a:ln w="38100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The Application Class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A1: The application name = TMSH folder in partition.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class:    Application # mandatory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template: http, https, </a:t>
            </a:r>
            <a:r>
              <a:rPr lang="en-US" sz="1400" b="1" dirty="0" err="1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tcp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udp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, l4, generic, shared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B59894-8D56-B24B-9624-D2E812CC4CBC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>
            <a:off x="6273477" y="1833620"/>
            <a:ext cx="1396667" cy="656983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9311096-ED69-6F4B-8095-A7A271271E13}"/>
              </a:ext>
            </a:extLst>
          </p:cNvPr>
          <p:cNvSpPr/>
          <p:nvPr/>
        </p:nvSpPr>
        <p:spPr>
          <a:xfrm>
            <a:off x="84457" y="2771552"/>
            <a:ext cx="6189021" cy="1952092"/>
          </a:xfrm>
          <a:prstGeom prst="roundRect">
            <a:avLst>
              <a:gd name="adj" fmla="val 6357"/>
            </a:avLst>
          </a:prstGeom>
          <a:solidFill>
            <a:schemeClr val="tx1"/>
          </a:solidFill>
          <a:ln w="38100">
            <a:solidFill>
              <a:srgbClr val="0070C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Service Class</a:t>
            </a:r>
          </a:p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class:            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Service_HTTP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Service_HTTPS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,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                  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Service_TCP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Service_UDP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, Service_L4,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		  generic, shared </a:t>
            </a:r>
          </a:p>
          <a:p>
            <a:pPr>
              <a:lnSpc>
                <a:spcPct val="90000"/>
              </a:lnSpc>
            </a:pPr>
            <a:endParaRPr lang="en-US" sz="1400" b="1" dirty="0">
              <a:solidFill>
                <a:srgbClr val="0070C0"/>
              </a:solidFill>
              <a:latin typeface="Courier New" panose="02070309020205020404" pitchFamily="49" charset="0"/>
              <a:ea typeface="Arial" charset="0"/>
              <a:cs typeface="Courier New" panose="02070309020205020404" pitchFamily="49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virtualAddresses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: IP Address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51714E-ED72-AC41-9FE4-DDFBAF77D859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 flipV="1">
            <a:off x="6273478" y="3241328"/>
            <a:ext cx="1396666" cy="506270"/>
          </a:xfrm>
          <a:prstGeom prst="line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0F70893-98FF-EF44-88E4-036D29B3E5AD}"/>
              </a:ext>
            </a:extLst>
          </p:cNvPr>
          <p:cNvSpPr/>
          <p:nvPr/>
        </p:nvSpPr>
        <p:spPr>
          <a:xfrm>
            <a:off x="84456" y="4820576"/>
            <a:ext cx="6189021" cy="2015463"/>
          </a:xfrm>
          <a:prstGeom prst="roundRect">
            <a:avLst>
              <a:gd name="adj" fmla="val 6357"/>
            </a:avLst>
          </a:prstGeom>
          <a:solidFill>
            <a:schemeClr val="tx1"/>
          </a:solidFill>
          <a:ln w="38100">
            <a:solidFill>
              <a:srgbClr val="00B05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The Pool Class</a:t>
            </a: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web_pool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: Defines the name of the pool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class:    pool # mandatory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monitors: not mandatory, but highly recommended!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members:  </a:t>
            </a:r>
            <a:r>
              <a:rPr lang="en-US" sz="1400" b="1" dirty="0" err="1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servicePort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serverAddresses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# if </a:t>
            </a:r>
            <a:r>
              <a:rPr lang="en-US" sz="1400" b="1" dirty="0" err="1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serviePort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          is not included, it will choose a default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Arial" charset="0"/>
                <a:cs typeface="Courier New" panose="02070309020205020404" pitchFamily="49" charset="0"/>
              </a:rPr>
              <a:t>           related to the template e.g. http = 80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027E32F-A07D-B74F-86A0-D890C9C739DA}"/>
              </a:ext>
            </a:extLst>
          </p:cNvPr>
          <p:cNvCxnSpPr>
            <a:cxnSpLocks/>
            <a:stCxn id="38" idx="3"/>
            <a:endCxn id="37" idx="1"/>
          </p:cNvCxnSpPr>
          <p:nvPr/>
        </p:nvCxnSpPr>
        <p:spPr>
          <a:xfrm flipV="1">
            <a:off x="6273477" y="4645902"/>
            <a:ext cx="1396667" cy="1182406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12DED5-A65E-2C4F-99DF-C06A9BF1822F}"/>
              </a:ext>
            </a:extLst>
          </p:cNvPr>
          <p:cNvSpPr/>
          <p:nvPr/>
        </p:nvSpPr>
        <p:spPr>
          <a:xfrm>
            <a:off x="4088114" y="2086038"/>
            <a:ext cx="1725607" cy="316373"/>
          </a:xfrm>
          <a:prstGeom prst="roundRect">
            <a:avLst>
              <a:gd name="adj" fmla="val 6357"/>
            </a:avLst>
          </a:prstGeom>
          <a:noFill/>
          <a:ln w="38100">
            <a:solidFill>
              <a:schemeClr val="bg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6E1A57-C61B-5D43-BD25-B1033E3497A6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>
            <a:off x="5813721" y="1118577"/>
            <a:ext cx="1025729" cy="1125648"/>
          </a:xfrm>
          <a:prstGeom prst="lin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6E9E757-98E7-494A-B021-FD87B9BED765}"/>
              </a:ext>
            </a:extLst>
          </p:cNvPr>
          <p:cNvSpPr/>
          <p:nvPr/>
        </p:nvSpPr>
        <p:spPr>
          <a:xfrm>
            <a:off x="2039399" y="3494640"/>
            <a:ext cx="4002589" cy="487043"/>
          </a:xfrm>
          <a:prstGeom prst="roundRect">
            <a:avLst>
              <a:gd name="adj" fmla="val 6357"/>
            </a:avLst>
          </a:prstGeom>
          <a:noFill/>
          <a:ln w="38100">
            <a:solidFill>
              <a:schemeClr val="bg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DDCE18-8248-7D44-A815-7807E0009F20}"/>
              </a:ext>
            </a:extLst>
          </p:cNvPr>
          <p:cNvCxnSpPr>
            <a:cxnSpLocks/>
            <a:stCxn id="50" idx="1"/>
            <a:endCxn id="49" idx="3"/>
          </p:cNvCxnSpPr>
          <p:nvPr/>
        </p:nvCxnSpPr>
        <p:spPr>
          <a:xfrm flipH="1">
            <a:off x="6041988" y="1334164"/>
            <a:ext cx="797462" cy="2403998"/>
          </a:xfrm>
          <a:prstGeom prst="lin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AA03236-6521-0E46-A4C3-4E3976979772}"/>
              </a:ext>
            </a:extLst>
          </p:cNvPr>
          <p:cNvSpPr/>
          <p:nvPr/>
        </p:nvSpPr>
        <p:spPr>
          <a:xfrm>
            <a:off x="1121527" y="2094431"/>
            <a:ext cx="2956645" cy="342040"/>
          </a:xfrm>
          <a:prstGeom prst="roundRect">
            <a:avLst>
              <a:gd name="adj" fmla="val 6357"/>
            </a:avLst>
          </a:prstGeom>
          <a:noFill/>
          <a:ln w="38100">
            <a:solidFill>
              <a:schemeClr val="bg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9D167D6-60A5-5A4D-A534-561B2DA1CEDD}"/>
              </a:ext>
            </a:extLst>
          </p:cNvPr>
          <p:cNvCxnSpPr>
            <a:cxnSpLocks/>
            <a:stCxn id="50" idx="1"/>
            <a:endCxn id="57" idx="3"/>
          </p:cNvCxnSpPr>
          <p:nvPr/>
        </p:nvCxnSpPr>
        <p:spPr>
          <a:xfrm flipH="1">
            <a:off x="4078172" y="1334164"/>
            <a:ext cx="2761278" cy="931287"/>
          </a:xfrm>
          <a:prstGeom prst="lin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FFEDF61-191C-3E42-95C1-4DDA987BD466}"/>
              </a:ext>
            </a:extLst>
          </p:cNvPr>
          <p:cNvSpPr/>
          <p:nvPr/>
        </p:nvSpPr>
        <p:spPr>
          <a:xfrm>
            <a:off x="7030951" y="244620"/>
            <a:ext cx="1705879" cy="502920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866C35-CA9B-A44C-B6D3-E8C3B23955F1}"/>
              </a:ext>
            </a:extLst>
          </p:cNvPr>
          <p:cNvSpPr/>
          <p:nvPr/>
        </p:nvSpPr>
        <p:spPr>
          <a:xfrm>
            <a:off x="7030167" y="839165"/>
            <a:ext cx="4853858" cy="957885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ACF861-AF4C-1049-907C-C7BD1A28E359}"/>
              </a:ext>
            </a:extLst>
          </p:cNvPr>
          <p:cNvSpPr/>
          <p:nvPr/>
        </p:nvSpPr>
        <p:spPr>
          <a:xfrm>
            <a:off x="7068767" y="1797051"/>
            <a:ext cx="2600527" cy="46570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B05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E795B7C-9814-BF40-BC20-583E68D2BC29}"/>
              </a:ext>
            </a:extLst>
          </p:cNvPr>
          <p:cNvSpPr/>
          <p:nvPr/>
        </p:nvSpPr>
        <p:spPr>
          <a:xfrm>
            <a:off x="6839450" y="277577"/>
            <a:ext cx="5047899" cy="1682000"/>
          </a:xfrm>
          <a:prstGeom prst="roundRect">
            <a:avLst>
              <a:gd name="adj" fmla="val 6357"/>
            </a:avLst>
          </a:prstGeom>
          <a:solidFill>
            <a:schemeClr val="bg2"/>
          </a:solidFill>
          <a:ln w="38100">
            <a:solidFill>
              <a:schemeClr val="bg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Generic: Doesn’t enforce required objects.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  Allows you to rename </a:t>
            </a:r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serviceMain</a:t>
            </a:r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Shared:  Holds objects other applications can use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047FD3A-F40C-DD4E-ABFA-53C3FD3058BE}"/>
              </a:ext>
            </a:extLst>
          </p:cNvPr>
          <p:cNvSpPr/>
          <p:nvPr/>
        </p:nvSpPr>
        <p:spPr>
          <a:xfrm>
            <a:off x="6839450" y="493164"/>
            <a:ext cx="5047899" cy="1682000"/>
          </a:xfrm>
          <a:prstGeom prst="roundRect">
            <a:avLst>
              <a:gd name="adj" fmla="val 6357"/>
            </a:avLst>
          </a:prstGeom>
          <a:solidFill>
            <a:schemeClr val="bg2"/>
          </a:solidFill>
          <a:ln w="38100">
            <a:solidFill>
              <a:schemeClr val="bg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Aside from ‘generic’ and ‘shared’, values for template and </a:t>
            </a:r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virtualAddresses</a:t>
            </a:r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must correlate.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D81D89-9285-A340-B26C-ABF67F907152}"/>
              </a:ext>
            </a:extLst>
          </p:cNvPr>
          <p:cNvSpPr/>
          <p:nvPr/>
        </p:nvSpPr>
        <p:spPr>
          <a:xfrm>
            <a:off x="7670144" y="2268632"/>
            <a:ext cx="2273956" cy="44394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FE5CDD2-9819-DF4A-AC95-3DDADA3401D0}"/>
              </a:ext>
            </a:extLst>
          </p:cNvPr>
          <p:cNvSpPr/>
          <p:nvPr/>
        </p:nvSpPr>
        <p:spPr>
          <a:xfrm>
            <a:off x="7670144" y="2723455"/>
            <a:ext cx="2273956" cy="1035746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21475A5-F4FC-CC4F-B52F-3184BFC8E26F}"/>
              </a:ext>
            </a:extLst>
          </p:cNvPr>
          <p:cNvSpPr/>
          <p:nvPr/>
        </p:nvSpPr>
        <p:spPr>
          <a:xfrm>
            <a:off x="7670144" y="3784015"/>
            <a:ext cx="2880214" cy="1723773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B05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832657-E173-B441-9A4B-E8724B26E8E8}"/>
              </a:ext>
            </a:extLst>
          </p:cNvPr>
          <p:cNvCxnSpPr>
            <a:cxnSpLocks/>
          </p:cNvCxnSpPr>
          <p:nvPr/>
        </p:nvCxnSpPr>
        <p:spPr>
          <a:xfrm flipH="1">
            <a:off x="6326585" y="1402644"/>
            <a:ext cx="313150" cy="10742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FDE3B9-B4F4-E849-BE7B-AD506DA8AC45}"/>
              </a:ext>
            </a:extLst>
          </p:cNvPr>
          <p:cNvCxnSpPr>
            <a:cxnSpLocks/>
          </p:cNvCxnSpPr>
          <p:nvPr/>
        </p:nvCxnSpPr>
        <p:spPr>
          <a:xfrm flipH="1">
            <a:off x="6297092" y="1322561"/>
            <a:ext cx="355169" cy="38996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06095E-B33D-FE4C-AC90-66264A2D0BC6}"/>
              </a:ext>
            </a:extLst>
          </p:cNvPr>
          <p:cNvCxnSpPr>
            <a:cxnSpLocks/>
          </p:cNvCxnSpPr>
          <p:nvPr/>
        </p:nvCxnSpPr>
        <p:spPr>
          <a:xfrm flipH="1">
            <a:off x="6290244" y="1927237"/>
            <a:ext cx="359814" cy="106282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9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38" grpId="0" animBg="1"/>
      <p:bldP spid="20" grpId="0" animBg="1"/>
      <p:bldP spid="49" grpId="0" animBg="1"/>
      <p:bldP spid="57" grpId="0" animBg="1"/>
      <p:bldP spid="21" grpId="0" animBg="1"/>
      <p:bldP spid="50" grpId="0" animBg="1"/>
      <p:bldP spid="8" grpId="0" animBg="1"/>
      <p:bldP spid="1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AS3 Sample Ansible Playbook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9A9B7-0A06-3B4F-82C6-5C6003CD818A}"/>
              </a:ext>
            </a:extLst>
          </p:cNvPr>
          <p:cNvSpPr/>
          <p:nvPr/>
        </p:nvSpPr>
        <p:spPr>
          <a:xfrm>
            <a:off x="839787" y="1253260"/>
            <a:ext cx="105124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VS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hosts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 err="1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bigip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gather_facts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connection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tasks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</a:p>
          <a:p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 </a:t>
            </a:r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URI POST Tenant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uri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dirty="0" err="1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"https://{{ </a:t>
            </a:r>
            <a:r>
              <a:rPr lang="en-GB" dirty="0" err="1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inventory_hostname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}}/</a:t>
            </a:r>
            <a:r>
              <a:rPr lang="en-GB" dirty="0" err="1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mgmt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/shared/</a:t>
            </a:r>
            <a:r>
              <a:rPr lang="en-GB" dirty="0" err="1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appsvcs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/declare"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method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user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 {{ username }}"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password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”{{ password }}"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dirty="0" err="1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validate_certs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body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{</a:t>
            </a:r>
          </a:p>
          <a:p>
            <a:r>
              <a:rPr lang="en-GB" dirty="0">
                <a:solidFill>
                  <a:srgbClr val="C586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6A99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&lt;AS3 DECLARATION GOES HERE&gt;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}</a:t>
            </a:r>
          </a:p>
          <a:p>
            <a:r>
              <a:rPr lang="en-GB" dirty="0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569CD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body_format</a:t>
            </a:r>
            <a:r>
              <a:rPr lang="en-GB" dirty="0">
                <a:solidFill>
                  <a:srgbClr val="D4D4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GB" dirty="0" err="1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GB" dirty="0">
              <a:solidFill>
                <a:srgbClr val="D4D4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06DBE-D1AA-0545-AF13-856D7C637629}"/>
              </a:ext>
            </a:extLst>
          </p:cNvPr>
          <p:cNvSpPr txBox="1">
            <a:spLocks/>
          </p:cNvSpPr>
          <p:nvPr/>
        </p:nvSpPr>
        <p:spPr>
          <a:xfrm>
            <a:off x="0" y="14286"/>
            <a:ext cx="11582400" cy="867930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AS3 Sample Ansible Playbook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818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AD7DA5-DEA9-4640-9EDF-4F9D86FD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37283"/>
            <a:ext cx="10515600" cy="1975926"/>
          </a:xfrm>
        </p:spPr>
        <p:txBody>
          <a:bodyPr/>
          <a:lstStyle/>
          <a:p>
            <a:r>
              <a:rPr lang="en-US" dirty="0"/>
              <a:t>Automation Workflow Examples</a:t>
            </a:r>
          </a:p>
        </p:txBody>
      </p:sp>
    </p:spTree>
    <p:extLst>
      <p:ext uri="{BB962C8B-B14F-4D97-AF65-F5344CB8AC3E}">
        <p14:creationId xmlns:p14="http://schemas.microsoft.com/office/powerpoint/2010/main" val="24077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DA522F-5022-424D-8885-6563B07E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Workflow Example 0.1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3B5DD40-E7F0-4A1E-8A49-EBE3D5E116D4}"/>
              </a:ext>
            </a:extLst>
          </p:cNvPr>
          <p:cNvCxnSpPr>
            <a:cxnSpLocks/>
          </p:cNvCxnSpPr>
          <p:nvPr/>
        </p:nvCxnSpPr>
        <p:spPr>
          <a:xfrm>
            <a:off x="5495873" y="5045558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C22FE7-145E-9E4F-B5E5-E5F8D3FF884F}"/>
              </a:ext>
            </a:extLst>
          </p:cNvPr>
          <p:cNvGrpSpPr/>
          <p:nvPr/>
        </p:nvGrpSpPr>
        <p:grpSpPr>
          <a:xfrm>
            <a:off x="3575394" y="2600326"/>
            <a:ext cx="1810966" cy="2837620"/>
            <a:chOff x="3575394" y="2600326"/>
            <a:chExt cx="1810966" cy="28376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6929F5-9E88-E94F-93B9-147E8C76203D}"/>
                </a:ext>
              </a:extLst>
            </p:cNvPr>
            <p:cNvGrpSpPr/>
            <p:nvPr/>
          </p:nvGrpSpPr>
          <p:grpSpPr>
            <a:xfrm>
              <a:off x="3575394" y="2600326"/>
              <a:ext cx="1810966" cy="2837620"/>
              <a:chOff x="3575394" y="2600326"/>
              <a:chExt cx="1810966" cy="2837620"/>
            </a:xfrm>
          </p:grpSpPr>
          <p:sp>
            <p:nvSpPr>
              <p:cNvPr id="33" name="Manual Operation 32">
                <a:extLst>
                  <a:ext uri="{FF2B5EF4-FFF2-40B4-BE49-F238E27FC236}">
                    <a16:creationId xmlns:a16="http://schemas.microsoft.com/office/drawing/2014/main" id="{F3DA637D-6FB1-9744-A3C3-AC6057F73C89}"/>
                  </a:ext>
                </a:extLst>
              </p:cNvPr>
              <p:cNvSpPr/>
              <p:nvPr/>
            </p:nvSpPr>
            <p:spPr>
              <a:xfrm>
                <a:off x="3975095" y="4321632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187">
                <a:extLst>
                  <a:ext uri="{FF2B5EF4-FFF2-40B4-BE49-F238E27FC236}">
                    <a16:creationId xmlns:a16="http://schemas.microsoft.com/office/drawing/2014/main" id="{0190CFD8-890E-46B3-BB60-583ABEE9A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394" y="4731385"/>
                <a:ext cx="1810966" cy="706561"/>
              </a:xfrm>
              <a:custGeom>
                <a:avLst/>
                <a:gdLst>
                  <a:gd name="T0" fmla="*/ 474 w 474"/>
                  <a:gd name="T1" fmla="*/ 172 h 224"/>
                  <a:gd name="T2" fmla="*/ 422 w 474"/>
                  <a:gd name="T3" fmla="*/ 224 h 224"/>
                  <a:gd name="T4" fmla="*/ 52 w 474"/>
                  <a:gd name="T5" fmla="*/ 224 h 224"/>
                  <a:gd name="T6" fmla="*/ 0 w 474"/>
                  <a:gd name="T7" fmla="*/ 172 h 224"/>
                  <a:gd name="T8" fmla="*/ 0 w 474"/>
                  <a:gd name="T9" fmla="*/ 52 h 224"/>
                  <a:gd name="T10" fmla="*/ 52 w 474"/>
                  <a:gd name="T11" fmla="*/ 0 h 224"/>
                  <a:gd name="T12" fmla="*/ 422 w 474"/>
                  <a:gd name="T13" fmla="*/ 0 h 224"/>
                  <a:gd name="T14" fmla="*/ 474 w 474"/>
                  <a:gd name="T15" fmla="*/ 52 h 224"/>
                  <a:gd name="T16" fmla="*/ 474 w 474"/>
                  <a:gd name="T17" fmla="*/ 17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4" h="224">
                    <a:moveTo>
                      <a:pt x="474" y="172"/>
                    </a:moveTo>
                    <a:cubicBezTo>
                      <a:pt x="474" y="201"/>
                      <a:pt x="450" y="224"/>
                      <a:pt x="422" y="224"/>
                    </a:cubicBezTo>
                    <a:cubicBezTo>
                      <a:pt x="52" y="224"/>
                      <a:pt x="52" y="224"/>
                      <a:pt x="52" y="224"/>
                    </a:cubicBezTo>
                    <a:cubicBezTo>
                      <a:pt x="23" y="224"/>
                      <a:pt x="0" y="201"/>
                      <a:pt x="0" y="17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422" y="0"/>
                      <a:pt x="422" y="0"/>
                      <a:pt x="422" y="0"/>
                    </a:cubicBezTo>
                    <a:cubicBezTo>
                      <a:pt x="450" y="0"/>
                      <a:pt x="474" y="23"/>
                      <a:pt x="474" y="52"/>
                    </a:cubicBezTo>
                    <a:lnTo>
                      <a:pt x="474" y="172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2CC7131-449C-44AE-A127-9AE58BF65C3B}"/>
                  </a:ext>
                </a:extLst>
              </p:cNvPr>
              <p:cNvGrpSpPr/>
              <p:nvPr/>
            </p:nvGrpSpPr>
            <p:grpSpPr>
              <a:xfrm>
                <a:off x="3575394" y="2600326"/>
                <a:ext cx="1810966" cy="1999719"/>
                <a:chOff x="9020605" y="1264337"/>
                <a:chExt cx="1810966" cy="1999719"/>
              </a:xfrm>
            </p:grpSpPr>
            <p:sp>
              <p:nvSpPr>
                <p:cNvPr id="136" name="Rounded Rectangle 190">
                  <a:extLst>
                    <a:ext uri="{FF2B5EF4-FFF2-40B4-BE49-F238E27FC236}">
                      <a16:creationId xmlns:a16="http://schemas.microsoft.com/office/drawing/2014/main" id="{1F6CFBE1-B99D-465B-B0D7-DCB8BE80CB6D}"/>
                    </a:ext>
                  </a:extLst>
                </p:cNvPr>
                <p:cNvSpPr/>
                <p:nvPr/>
              </p:nvSpPr>
              <p:spPr>
                <a:xfrm>
                  <a:off x="9020605" y="1264337"/>
                  <a:ext cx="1810966" cy="1712542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ounded Rectangle 191">
                  <a:extLst>
                    <a:ext uri="{FF2B5EF4-FFF2-40B4-BE49-F238E27FC236}">
                      <a16:creationId xmlns:a16="http://schemas.microsoft.com/office/drawing/2014/main" id="{8B9FED1D-DB72-4059-951A-BF63B03F667A}"/>
                    </a:ext>
                  </a:extLst>
                </p:cNvPr>
                <p:cNvSpPr/>
                <p:nvPr/>
              </p:nvSpPr>
              <p:spPr>
                <a:xfrm>
                  <a:off x="9397568" y="2856391"/>
                  <a:ext cx="1084144" cy="192148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E6B3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API Dev Tool</a:t>
                  </a: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AFF6406A-9292-4B58-BBC9-79B7ACEC2170}"/>
                    </a:ext>
                  </a:extLst>
                </p:cNvPr>
                <p:cNvSpPr txBox="1"/>
                <p:nvPr/>
              </p:nvSpPr>
              <p:spPr>
                <a:xfrm>
                  <a:off x="9420306" y="3010140"/>
                  <a:ext cx="1355181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6B3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" name="Picture 4" descr="Image result for postman logo">
                <a:extLst>
                  <a:ext uri="{FF2B5EF4-FFF2-40B4-BE49-F238E27FC236}">
                    <a16:creationId xmlns:a16="http://schemas.microsoft.com/office/drawing/2014/main" id="{8995339D-976A-4CCE-8984-E8632C72C1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4086" y="4844290"/>
                <a:ext cx="1360271" cy="5030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97ECD40-F543-AA44-9C8C-E8A216DC8341}"/>
                </a:ext>
              </a:extLst>
            </p:cNvPr>
            <p:cNvSpPr/>
            <p:nvPr/>
          </p:nvSpPr>
          <p:spPr>
            <a:xfrm>
              <a:off x="3685930" y="266456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REST API Calls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E367663-8639-9E49-ACF8-92309478C8B1}"/>
                </a:ext>
              </a:extLst>
            </p:cNvPr>
            <p:cNvSpPr/>
            <p:nvPr/>
          </p:nvSpPr>
          <p:spPr>
            <a:xfrm>
              <a:off x="3685930" y="304151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Collections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DEDE59B-9F0B-1847-BA36-C5CD65A28256}"/>
                </a:ext>
              </a:extLst>
            </p:cNvPr>
            <p:cNvSpPr/>
            <p:nvPr/>
          </p:nvSpPr>
          <p:spPr>
            <a:xfrm>
              <a:off x="3685930" y="3424404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Runner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BC64793-8E2F-944D-9847-5C387DD0224D}"/>
                </a:ext>
              </a:extLst>
            </p:cNvPr>
            <p:cNvSpPr/>
            <p:nvPr/>
          </p:nvSpPr>
          <p:spPr>
            <a:xfrm>
              <a:off x="3691606" y="380110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Automated Tests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2E7A7-7536-814F-A6DC-C7DB20513D21}"/>
              </a:ext>
            </a:extLst>
          </p:cNvPr>
          <p:cNvGrpSpPr/>
          <p:nvPr/>
        </p:nvGrpSpPr>
        <p:grpSpPr>
          <a:xfrm>
            <a:off x="6382719" y="2988364"/>
            <a:ext cx="1821724" cy="2449592"/>
            <a:chOff x="6382719" y="2988364"/>
            <a:chExt cx="1821724" cy="24495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70A5550-8F8E-814F-95B8-131430480548}"/>
                </a:ext>
              </a:extLst>
            </p:cNvPr>
            <p:cNvGrpSpPr/>
            <p:nvPr/>
          </p:nvGrpSpPr>
          <p:grpSpPr>
            <a:xfrm>
              <a:off x="6382719" y="2988364"/>
              <a:ext cx="1821724" cy="2449592"/>
              <a:chOff x="6382719" y="2988364"/>
              <a:chExt cx="1821724" cy="2449592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35B2B45-3946-4273-A08D-C6BE74E34D4F}"/>
                  </a:ext>
                </a:extLst>
              </p:cNvPr>
              <p:cNvGrpSpPr/>
              <p:nvPr/>
            </p:nvGrpSpPr>
            <p:grpSpPr>
              <a:xfrm>
                <a:off x="6382719" y="4731387"/>
                <a:ext cx="1810966" cy="706569"/>
                <a:chOff x="6459046" y="4637138"/>
                <a:chExt cx="1810966" cy="706569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F0990D8E-1724-4F81-A4AC-E67D82181F9F}"/>
                    </a:ext>
                  </a:extLst>
                </p:cNvPr>
                <p:cNvSpPr txBox="1"/>
                <p:nvPr/>
              </p:nvSpPr>
              <p:spPr>
                <a:xfrm>
                  <a:off x="7338681" y="4793377"/>
                  <a:ext cx="652422" cy="4393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+ AS3 + DO</a:t>
                  </a:r>
                </a:p>
              </p:txBody>
            </p:sp>
            <p:sp>
              <p:nvSpPr>
                <p:cNvPr id="119" name="Freeform 187">
                  <a:extLst>
                    <a:ext uri="{FF2B5EF4-FFF2-40B4-BE49-F238E27FC236}">
                      <a16:creationId xmlns:a16="http://schemas.microsoft.com/office/drawing/2014/main" id="{B6CBDCA2-DA2E-41A1-B30D-781EA8430F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BA6E719-1767-DB40-AEAF-EC17E9F53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0483" y="4795866"/>
                <a:ext cx="577610" cy="577610"/>
              </a:xfrm>
              <a:prstGeom prst="rect">
                <a:avLst/>
              </a:prstGeom>
            </p:spPr>
          </p:pic>
          <p:sp>
            <p:nvSpPr>
              <p:cNvPr id="5" name="Manual Operation 4">
                <a:extLst>
                  <a:ext uri="{FF2B5EF4-FFF2-40B4-BE49-F238E27FC236}">
                    <a16:creationId xmlns:a16="http://schemas.microsoft.com/office/drawing/2014/main" id="{C489C17D-7D83-B844-BD62-79E7B9BF1EDE}"/>
                  </a:ext>
                </a:extLst>
              </p:cNvPr>
              <p:cNvSpPr/>
              <p:nvPr/>
            </p:nvSpPr>
            <p:spPr>
              <a:xfrm>
                <a:off x="6805642" y="4312867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B177C8-ADE0-4D09-B9AE-B467A72A7ECD}"/>
                  </a:ext>
                </a:extLst>
              </p:cNvPr>
              <p:cNvGrpSpPr/>
              <p:nvPr/>
            </p:nvGrpSpPr>
            <p:grpSpPr>
              <a:xfrm>
                <a:off x="6393477" y="2988364"/>
                <a:ext cx="1810966" cy="1396164"/>
                <a:chOff x="9020605" y="1622362"/>
                <a:chExt cx="1810966" cy="1396164"/>
              </a:xfrm>
            </p:grpSpPr>
            <p:sp>
              <p:nvSpPr>
                <p:cNvPr id="127" name="Rounded Rectangle 190">
                  <a:extLst>
                    <a:ext uri="{FF2B5EF4-FFF2-40B4-BE49-F238E27FC236}">
                      <a16:creationId xmlns:a16="http://schemas.microsoft.com/office/drawing/2014/main" id="{67AE0756-8E17-4C11-9D03-7286B80564C3}"/>
                    </a:ext>
                  </a:extLst>
                </p:cNvPr>
                <p:cNvSpPr/>
                <p:nvPr/>
              </p:nvSpPr>
              <p:spPr>
                <a:xfrm>
                  <a:off x="9020605" y="1622362"/>
                  <a:ext cx="1810966" cy="1324503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ounded Rectangle 191">
                  <a:extLst>
                    <a:ext uri="{FF2B5EF4-FFF2-40B4-BE49-F238E27FC236}">
                      <a16:creationId xmlns:a16="http://schemas.microsoft.com/office/drawing/2014/main" id="{B598BC4A-4494-47C8-863C-2310256F86DE}"/>
                    </a:ext>
                  </a:extLst>
                </p:cNvPr>
                <p:cNvSpPr/>
                <p:nvPr/>
              </p:nvSpPr>
              <p:spPr>
                <a:xfrm>
                  <a:off x="9397568" y="2825397"/>
                  <a:ext cx="1084144" cy="193129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Franklin Gothic Book"/>
                    </a:rPr>
                    <a:t>F5 Platform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140F629A-C666-2E4D-AA61-57F5FF20CF92}"/>
                </a:ext>
              </a:extLst>
            </p:cNvPr>
            <p:cNvSpPr/>
            <p:nvPr/>
          </p:nvSpPr>
          <p:spPr>
            <a:xfrm>
              <a:off x="6525667" y="3048664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Physical Appliance / Chassis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0ED2692C-78DA-B14E-AB15-84ED473747AB}"/>
                </a:ext>
              </a:extLst>
            </p:cNvPr>
            <p:cNvSpPr/>
            <p:nvPr/>
          </p:nvSpPr>
          <p:spPr>
            <a:xfrm>
              <a:off x="6525667" y="342561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Virtual Edition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53C3FC-EE7A-E940-9CFD-13CB3DDE195C}"/>
                </a:ext>
              </a:extLst>
            </p:cNvPr>
            <p:cNvSpPr/>
            <p:nvPr/>
          </p:nvSpPr>
          <p:spPr>
            <a:xfrm>
              <a:off x="6525667" y="3808506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 Edition / Blue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7963B-768B-4318-ABE2-F0F91890569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5018" y="643942"/>
            <a:ext cx="13001297" cy="673786"/>
          </a:xfrm>
        </p:spPr>
        <p:txBody>
          <a:bodyPr>
            <a:noAutofit/>
          </a:bodyPr>
          <a:lstStyle/>
          <a:p>
            <a:pPr algn="just"/>
            <a:r>
              <a:rPr lang="en-US" sz="2400" b="0" cap="none" dirty="0">
                <a:solidFill>
                  <a:schemeClr val="bg1">
                    <a:lumMod val="40000"/>
                    <a:lumOff val="60000"/>
                  </a:schemeClr>
                </a:solidFill>
              </a:rPr>
              <a:t>Learning about declarative onboarding and AS3 automation of BIG-IP.</a:t>
            </a:r>
          </a:p>
        </p:txBody>
      </p:sp>
    </p:spTree>
    <p:extLst>
      <p:ext uri="{BB962C8B-B14F-4D97-AF65-F5344CB8AC3E}">
        <p14:creationId xmlns:p14="http://schemas.microsoft.com/office/powerpoint/2010/main" val="29488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C22392-3565-4DAD-97DE-859D5AFA31B1}"/>
              </a:ext>
            </a:extLst>
          </p:cNvPr>
          <p:cNvCxnSpPr>
            <a:cxnSpLocks/>
          </p:cNvCxnSpPr>
          <p:nvPr/>
        </p:nvCxnSpPr>
        <p:spPr>
          <a:xfrm>
            <a:off x="4285373" y="5045558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E1C81CC-9A32-4108-99E9-278C05025ACE}"/>
              </a:ext>
            </a:extLst>
          </p:cNvPr>
          <p:cNvCxnSpPr>
            <a:cxnSpLocks/>
          </p:cNvCxnSpPr>
          <p:nvPr/>
        </p:nvCxnSpPr>
        <p:spPr>
          <a:xfrm>
            <a:off x="7162746" y="5045558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A335B98-FC5D-7644-AA15-E4BBE963EA97}"/>
              </a:ext>
            </a:extLst>
          </p:cNvPr>
          <p:cNvGrpSpPr/>
          <p:nvPr/>
        </p:nvGrpSpPr>
        <p:grpSpPr>
          <a:xfrm>
            <a:off x="8097131" y="2967584"/>
            <a:ext cx="1821724" cy="2449592"/>
            <a:chOff x="6382719" y="2988364"/>
            <a:chExt cx="1821724" cy="244959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429F670-6247-AB41-95E3-235842CE2CD7}"/>
                </a:ext>
              </a:extLst>
            </p:cNvPr>
            <p:cNvGrpSpPr/>
            <p:nvPr/>
          </p:nvGrpSpPr>
          <p:grpSpPr>
            <a:xfrm>
              <a:off x="6382719" y="2988364"/>
              <a:ext cx="1821724" cy="2449592"/>
              <a:chOff x="6382719" y="2988364"/>
              <a:chExt cx="1821724" cy="244959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708F4A3-39D6-474A-B632-CB8337F43454}"/>
                  </a:ext>
                </a:extLst>
              </p:cNvPr>
              <p:cNvGrpSpPr/>
              <p:nvPr/>
            </p:nvGrpSpPr>
            <p:grpSpPr>
              <a:xfrm>
                <a:off x="6382719" y="4731387"/>
                <a:ext cx="1810966" cy="706569"/>
                <a:chOff x="6459046" y="4637138"/>
                <a:chExt cx="1810966" cy="706569"/>
              </a:xfrm>
            </p:grpSpPr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5C2DB22-4F48-1F4B-9F52-F8D0D92AC5DE}"/>
                    </a:ext>
                  </a:extLst>
                </p:cNvPr>
                <p:cNvSpPr txBox="1"/>
                <p:nvPr/>
              </p:nvSpPr>
              <p:spPr>
                <a:xfrm>
                  <a:off x="7338681" y="4793377"/>
                  <a:ext cx="652422" cy="4393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+ AS3 + DO</a:t>
                  </a:r>
                </a:p>
              </p:txBody>
            </p:sp>
            <p:sp>
              <p:nvSpPr>
                <p:cNvPr id="82" name="Freeform 187">
                  <a:extLst>
                    <a:ext uri="{FF2B5EF4-FFF2-40B4-BE49-F238E27FC236}">
                      <a16:creationId xmlns:a16="http://schemas.microsoft.com/office/drawing/2014/main" id="{41399176-C712-9D49-A28C-5F1A8EE49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53484C5D-C485-9046-B4D7-6A2969252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0483" y="4795866"/>
                <a:ext cx="577610" cy="577610"/>
              </a:xfrm>
              <a:prstGeom prst="rect">
                <a:avLst/>
              </a:prstGeom>
            </p:spPr>
          </p:pic>
          <p:sp>
            <p:nvSpPr>
              <p:cNvPr id="77" name="Manual Operation 76">
                <a:extLst>
                  <a:ext uri="{FF2B5EF4-FFF2-40B4-BE49-F238E27FC236}">
                    <a16:creationId xmlns:a16="http://schemas.microsoft.com/office/drawing/2014/main" id="{0F266641-25D7-344A-AE00-7913B894BC1A}"/>
                  </a:ext>
                </a:extLst>
              </p:cNvPr>
              <p:cNvSpPr/>
              <p:nvPr/>
            </p:nvSpPr>
            <p:spPr>
              <a:xfrm>
                <a:off x="6805642" y="4312867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79123C6-4689-B74F-9744-A21EA43778B2}"/>
                  </a:ext>
                </a:extLst>
              </p:cNvPr>
              <p:cNvGrpSpPr/>
              <p:nvPr/>
            </p:nvGrpSpPr>
            <p:grpSpPr>
              <a:xfrm>
                <a:off x="6393477" y="2988364"/>
                <a:ext cx="1810966" cy="1396164"/>
                <a:chOff x="9020605" y="1622362"/>
                <a:chExt cx="1810966" cy="1396164"/>
              </a:xfrm>
            </p:grpSpPr>
            <p:sp>
              <p:nvSpPr>
                <p:cNvPr id="79" name="Rounded Rectangle 190">
                  <a:extLst>
                    <a:ext uri="{FF2B5EF4-FFF2-40B4-BE49-F238E27FC236}">
                      <a16:creationId xmlns:a16="http://schemas.microsoft.com/office/drawing/2014/main" id="{7248C200-97CF-FD4D-A214-B9D2E6B0D591}"/>
                    </a:ext>
                  </a:extLst>
                </p:cNvPr>
                <p:cNvSpPr/>
                <p:nvPr/>
              </p:nvSpPr>
              <p:spPr>
                <a:xfrm>
                  <a:off x="9020605" y="1622362"/>
                  <a:ext cx="1810966" cy="1324503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ounded Rectangle 191">
                  <a:extLst>
                    <a:ext uri="{FF2B5EF4-FFF2-40B4-BE49-F238E27FC236}">
                      <a16:creationId xmlns:a16="http://schemas.microsoft.com/office/drawing/2014/main" id="{72859FBD-FA6F-5744-8431-0FD55813CA88}"/>
                    </a:ext>
                  </a:extLst>
                </p:cNvPr>
                <p:cNvSpPr/>
                <p:nvPr/>
              </p:nvSpPr>
              <p:spPr>
                <a:xfrm>
                  <a:off x="9397568" y="2825397"/>
                  <a:ext cx="1084144" cy="193129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Franklin Gothic Book"/>
                    </a:rPr>
                    <a:t>F5 Platform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0B12AACF-2698-D342-BFBD-A8B6CF412AFA}"/>
                </a:ext>
              </a:extLst>
            </p:cNvPr>
            <p:cNvSpPr/>
            <p:nvPr/>
          </p:nvSpPr>
          <p:spPr>
            <a:xfrm>
              <a:off x="6525667" y="3048664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Physical Appliance / Chassis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0176119D-1028-3440-AB41-F43E6D24DD11}"/>
                </a:ext>
              </a:extLst>
            </p:cNvPr>
            <p:cNvSpPr/>
            <p:nvPr/>
          </p:nvSpPr>
          <p:spPr>
            <a:xfrm>
              <a:off x="6525667" y="342561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Virtual Edition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9D21122D-6915-E249-989D-7A9A548ADE33}"/>
                </a:ext>
              </a:extLst>
            </p:cNvPr>
            <p:cNvSpPr/>
            <p:nvPr/>
          </p:nvSpPr>
          <p:spPr>
            <a:xfrm>
              <a:off x="6525667" y="3808506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 Edition / Blue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4AF7802-6FF4-C44A-A334-8470EB257C90}"/>
              </a:ext>
            </a:extLst>
          </p:cNvPr>
          <p:cNvGrpSpPr/>
          <p:nvPr/>
        </p:nvGrpSpPr>
        <p:grpSpPr>
          <a:xfrm>
            <a:off x="2259315" y="2579556"/>
            <a:ext cx="1810966" cy="2837620"/>
            <a:chOff x="3575394" y="2600326"/>
            <a:chExt cx="1810966" cy="283762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C652999-FE7A-A449-B209-19F8DFFE01BF}"/>
                </a:ext>
              </a:extLst>
            </p:cNvPr>
            <p:cNvGrpSpPr/>
            <p:nvPr/>
          </p:nvGrpSpPr>
          <p:grpSpPr>
            <a:xfrm>
              <a:off x="3575394" y="2600326"/>
              <a:ext cx="1810966" cy="2837620"/>
              <a:chOff x="3575394" y="2600326"/>
              <a:chExt cx="1810966" cy="2837620"/>
            </a:xfrm>
          </p:grpSpPr>
          <p:sp>
            <p:nvSpPr>
              <p:cNvPr id="89" name="Manual Operation 88">
                <a:extLst>
                  <a:ext uri="{FF2B5EF4-FFF2-40B4-BE49-F238E27FC236}">
                    <a16:creationId xmlns:a16="http://schemas.microsoft.com/office/drawing/2014/main" id="{7508455A-E55A-164D-AA3B-7F4165A1D785}"/>
                  </a:ext>
                </a:extLst>
              </p:cNvPr>
              <p:cNvSpPr/>
              <p:nvPr/>
            </p:nvSpPr>
            <p:spPr>
              <a:xfrm>
                <a:off x="3975095" y="4321632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187">
                <a:extLst>
                  <a:ext uri="{FF2B5EF4-FFF2-40B4-BE49-F238E27FC236}">
                    <a16:creationId xmlns:a16="http://schemas.microsoft.com/office/drawing/2014/main" id="{F8828671-3B4C-B54C-8ED4-BA3D995A3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394" y="4731385"/>
                <a:ext cx="1810966" cy="706561"/>
              </a:xfrm>
              <a:custGeom>
                <a:avLst/>
                <a:gdLst>
                  <a:gd name="T0" fmla="*/ 474 w 474"/>
                  <a:gd name="T1" fmla="*/ 172 h 224"/>
                  <a:gd name="T2" fmla="*/ 422 w 474"/>
                  <a:gd name="T3" fmla="*/ 224 h 224"/>
                  <a:gd name="T4" fmla="*/ 52 w 474"/>
                  <a:gd name="T5" fmla="*/ 224 h 224"/>
                  <a:gd name="T6" fmla="*/ 0 w 474"/>
                  <a:gd name="T7" fmla="*/ 172 h 224"/>
                  <a:gd name="T8" fmla="*/ 0 w 474"/>
                  <a:gd name="T9" fmla="*/ 52 h 224"/>
                  <a:gd name="T10" fmla="*/ 52 w 474"/>
                  <a:gd name="T11" fmla="*/ 0 h 224"/>
                  <a:gd name="T12" fmla="*/ 422 w 474"/>
                  <a:gd name="T13" fmla="*/ 0 h 224"/>
                  <a:gd name="T14" fmla="*/ 474 w 474"/>
                  <a:gd name="T15" fmla="*/ 52 h 224"/>
                  <a:gd name="T16" fmla="*/ 474 w 474"/>
                  <a:gd name="T17" fmla="*/ 17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4" h="224">
                    <a:moveTo>
                      <a:pt x="474" y="172"/>
                    </a:moveTo>
                    <a:cubicBezTo>
                      <a:pt x="474" y="201"/>
                      <a:pt x="450" y="224"/>
                      <a:pt x="422" y="224"/>
                    </a:cubicBezTo>
                    <a:cubicBezTo>
                      <a:pt x="52" y="224"/>
                      <a:pt x="52" y="224"/>
                      <a:pt x="52" y="224"/>
                    </a:cubicBezTo>
                    <a:cubicBezTo>
                      <a:pt x="23" y="224"/>
                      <a:pt x="0" y="201"/>
                      <a:pt x="0" y="17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422" y="0"/>
                      <a:pt x="422" y="0"/>
                      <a:pt x="422" y="0"/>
                    </a:cubicBezTo>
                    <a:cubicBezTo>
                      <a:pt x="450" y="0"/>
                      <a:pt x="474" y="23"/>
                      <a:pt x="474" y="52"/>
                    </a:cubicBezTo>
                    <a:lnTo>
                      <a:pt x="474" y="172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13D18A7-1624-A34D-8AF8-CAD0D651ED40}"/>
                  </a:ext>
                </a:extLst>
              </p:cNvPr>
              <p:cNvGrpSpPr/>
              <p:nvPr/>
            </p:nvGrpSpPr>
            <p:grpSpPr>
              <a:xfrm>
                <a:off x="3575394" y="2600326"/>
                <a:ext cx="1810966" cy="1999719"/>
                <a:chOff x="9020605" y="1264337"/>
                <a:chExt cx="1810966" cy="1999719"/>
              </a:xfrm>
            </p:grpSpPr>
            <p:sp>
              <p:nvSpPr>
                <p:cNvPr id="93" name="Rounded Rectangle 190">
                  <a:extLst>
                    <a:ext uri="{FF2B5EF4-FFF2-40B4-BE49-F238E27FC236}">
                      <a16:creationId xmlns:a16="http://schemas.microsoft.com/office/drawing/2014/main" id="{68CCEFF4-1FFD-3047-A5CF-B67AF04AC482}"/>
                    </a:ext>
                  </a:extLst>
                </p:cNvPr>
                <p:cNvSpPr/>
                <p:nvPr/>
              </p:nvSpPr>
              <p:spPr>
                <a:xfrm>
                  <a:off x="9020605" y="1264337"/>
                  <a:ext cx="1810966" cy="1712542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ounded Rectangle 191">
                  <a:extLst>
                    <a:ext uri="{FF2B5EF4-FFF2-40B4-BE49-F238E27FC236}">
                      <a16:creationId xmlns:a16="http://schemas.microsoft.com/office/drawing/2014/main" id="{5FEDE4C7-4E53-2145-9FB8-C9E4FDD4DCF9}"/>
                    </a:ext>
                  </a:extLst>
                </p:cNvPr>
                <p:cNvSpPr/>
                <p:nvPr/>
              </p:nvSpPr>
              <p:spPr>
                <a:xfrm>
                  <a:off x="9397568" y="2856391"/>
                  <a:ext cx="1084144" cy="192148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E6B3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API Dev Tool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A6ADF2AF-8202-E54B-AF9E-66EEA0FAF386}"/>
                    </a:ext>
                  </a:extLst>
                </p:cNvPr>
                <p:cNvSpPr txBox="1"/>
                <p:nvPr/>
              </p:nvSpPr>
              <p:spPr>
                <a:xfrm>
                  <a:off x="9420306" y="3010140"/>
                  <a:ext cx="1355181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6B3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92" name="Picture 4" descr="Image result for postman logo">
                <a:extLst>
                  <a:ext uri="{FF2B5EF4-FFF2-40B4-BE49-F238E27FC236}">
                    <a16:creationId xmlns:a16="http://schemas.microsoft.com/office/drawing/2014/main" id="{9C74B9D7-619A-994F-9627-952EAD905A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4086" y="4844290"/>
                <a:ext cx="1360271" cy="5030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33322546-06BF-7D43-9545-E52DA60CCA1A}"/>
                </a:ext>
              </a:extLst>
            </p:cNvPr>
            <p:cNvSpPr/>
            <p:nvPr/>
          </p:nvSpPr>
          <p:spPr>
            <a:xfrm>
              <a:off x="3685930" y="266456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REST API Calls</a:t>
              </a: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6CA980A2-23D4-0248-B6B8-2659763C3BCF}"/>
                </a:ext>
              </a:extLst>
            </p:cNvPr>
            <p:cNvSpPr/>
            <p:nvPr/>
          </p:nvSpPr>
          <p:spPr>
            <a:xfrm>
              <a:off x="3685930" y="304151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Collections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C48E6601-E4E1-FE44-895A-D4EF35CC6C2C}"/>
                </a:ext>
              </a:extLst>
            </p:cNvPr>
            <p:cNvSpPr/>
            <p:nvPr/>
          </p:nvSpPr>
          <p:spPr>
            <a:xfrm>
              <a:off x="3685930" y="3424404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Runner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A6F8A88-E81C-1F43-970B-E272EBB27BEA}"/>
                </a:ext>
              </a:extLst>
            </p:cNvPr>
            <p:cNvSpPr/>
            <p:nvPr/>
          </p:nvSpPr>
          <p:spPr>
            <a:xfrm>
              <a:off x="3691606" y="380110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FE6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Automated Tests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D91C02-3CC6-3C4D-BDCC-0603180C74B1}"/>
              </a:ext>
            </a:extLst>
          </p:cNvPr>
          <p:cNvGrpSpPr/>
          <p:nvPr/>
        </p:nvGrpSpPr>
        <p:grpSpPr>
          <a:xfrm>
            <a:off x="5195330" y="2603754"/>
            <a:ext cx="1821724" cy="2813422"/>
            <a:chOff x="5090234" y="5545653"/>
            <a:chExt cx="1821724" cy="281342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6DF41A0-BD2E-114A-81EA-71F0517CA695}"/>
                </a:ext>
              </a:extLst>
            </p:cNvPr>
            <p:cNvGrpSpPr/>
            <p:nvPr/>
          </p:nvGrpSpPr>
          <p:grpSpPr>
            <a:xfrm>
              <a:off x="5090234" y="5545653"/>
              <a:ext cx="1821724" cy="2813422"/>
              <a:chOff x="6382719" y="2624534"/>
              <a:chExt cx="1821724" cy="281342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63D2598-0FF4-8343-A9AA-6F1CAB68A908}"/>
                  </a:ext>
                </a:extLst>
              </p:cNvPr>
              <p:cNvGrpSpPr/>
              <p:nvPr/>
            </p:nvGrpSpPr>
            <p:grpSpPr>
              <a:xfrm>
                <a:off x="6382719" y="2624534"/>
                <a:ext cx="1821724" cy="2813422"/>
                <a:chOff x="6382719" y="2624534"/>
                <a:chExt cx="1821724" cy="2813422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54D52367-70A0-B742-83B1-C7508AB0707E}"/>
                    </a:ext>
                  </a:extLst>
                </p:cNvPr>
                <p:cNvGrpSpPr/>
                <p:nvPr/>
              </p:nvGrpSpPr>
              <p:grpSpPr>
                <a:xfrm>
                  <a:off x="6382719" y="4731387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B2A875EE-521A-D04C-AF53-B3E86D513EDF}"/>
                      </a:ext>
                    </a:extLst>
                  </p:cNvPr>
                  <p:cNvSpPr txBox="1"/>
                  <p:nvPr/>
                </p:nvSpPr>
                <p:spPr>
                  <a:xfrm>
                    <a:off x="7338681" y="4793377"/>
                    <a:ext cx="652422" cy="4393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BIG-IQ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+ AS3</a:t>
                    </a:r>
                  </a:p>
                </p:txBody>
              </p:sp>
              <p:sp>
                <p:nvSpPr>
                  <p:cNvPr id="108" name="Freeform 187">
                    <a:extLst>
                      <a:ext uri="{FF2B5EF4-FFF2-40B4-BE49-F238E27FC236}">
                        <a16:creationId xmlns:a16="http://schemas.microsoft.com/office/drawing/2014/main" id="{5CE58962-D80C-0742-AEA5-A5E0D6B118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F191D576-C73D-F642-955E-738BE0600C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30483" y="4795866"/>
                  <a:ext cx="577610" cy="577610"/>
                </a:xfrm>
                <a:prstGeom prst="rect">
                  <a:avLst/>
                </a:prstGeom>
              </p:spPr>
            </p:pic>
            <p:sp>
              <p:nvSpPr>
                <p:cNvPr id="103" name="Manual Operation 102">
                  <a:extLst>
                    <a:ext uri="{FF2B5EF4-FFF2-40B4-BE49-F238E27FC236}">
                      <a16:creationId xmlns:a16="http://schemas.microsoft.com/office/drawing/2014/main" id="{6C8C1A6E-D8DE-8248-9753-A0F54082D083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47D96568-6079-E146-9005-22F0E6BE9474}"/>
                    </a:ext>
                  </a:extLst>
                </p:cNvPr>
                <p:cNvGrpSpPr/>
                <p:nvPr/>
              </p:nvGrpSpPr>
              <p:grpSpPr>
                <a:xfrm>
                  <a:off x="6393477" y="2624534"/>
                  <a:ext cx="1810966" cy="1759994"/>
                  <a:chOff x="9020605" y="1258532"/>
                  <a:chExt cx="1810966" cy="1759994"/>
                </a:xfrm>
              </p:grpSpPr>
              <p:sp>
                <p:nvSpPr>
                  <p:cNvPr id="105" name="Rounded Rectangle 190">
                    <a:extLst>
                      <a:ext uri="{FF2B5EF4-FFF2-40B4-BE49-F238E27FC236}">
                        <a16:creationId xmlns:a16="http://schemas.microsoft.com/office/drawing/2014/main" id="{E561ADAF-FB98-8449-915A-C60D9B43BD4C}"/>
                      </a:ext>
                    </a:extLst>
                  </p:cNvPr>
                  <p:cNvSpPr/>
                  <p:nvPr/>
                </p:nvSpPr>
                <p:spPr>
                  <a:xfrm>
                    <a:off x="9020605" y="1258532"/>
                    <a:ext cx="1810966" cy="168833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Rounded Rectangle 191">
                    <a:extLst>
                      <a:ext uri="{FF2B5EF4-FFF2-40B4-BE49-F238E27FC236}">
                        <a16:creationId xmlns:a16="http://schemas.microsoft.com/office/drawing/2014/main" id="{61919105-1DEF-7C46-995A-43CE5EB7B159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App Services</a:t>
                    </a:r>
                  </a:p>
                </p:txBody>
              </p:sp>
            </p:grpSp>
          </p:grp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758EA3B1-73AD-CD4B-81F2-C18DEBC5EA4D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HTTPS Advanced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A3073928-1321-F342-B12C-6A7CF1FF49A0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Application Security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BC6C963B-E705-F245-8A2B-258B038004E9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Analytics</a:t>
                </a:r>
              </a:p>
            </p:txBody>
          </p:sp>
        </p:grp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1B5C1023-474B-8040-9A00-322A50EDCF44}"/>
                </a:ext>
              </a:extLst>
            </p:cNvPr>
            <p:cNvSpPr/>
            <p:nvPr/>
          </p:nvSpPr>
          <p:spPr>
            <a:xfrm>
              <a:off x="5219718" y="559184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HTTP Simple</a:t>
              </a:r>
            </a:p>
          </p:txBody>
        </p:sp>
      </p:grpSp>
      <p:sp>
        <p:nvSpPr>
          <p:cNvPr id="110" name="Title 13">
            <a:extLst>
              <a:ext uri="{FF2B5EF4-FFF2-40B4-BE49-F238E27FC236}">
                <a16:creationId xmlns:a16="http://schemas.microsoft.com/office/drawing/2014/main" id="{AF7F1420-134D-6546-8962-0DBCCBDC21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582400" cy="867930"/>
          </a:xfrm>
          <a:prstGeom prst="rect">
            <a:avLst/>
          </a:prstGeom>
        </p:spPr>
        <p:txBody>
          <a:bodyPr vert="horz" lIns="155448" tIns="155448" rIns="155448" bIns="155448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Workflow Example 0.2</a:t>
            </a:r>
          </a:p>
        </p:txBody>
      </p:sp>
      <p:sp>
        <p:nvSpPr>
          <p:cNvPr id="111" name="Text Placeholder 1">
            <a:extLst>
              <a:ext uri="{FF2B5EF4-FFF2-40B4-BE49-F238E27FC236}">
                <a16:creationId xmlns:a16="http://schemas.microsoft.com/office/drawing/2014/main" id="{0880E87E-CAB8-9C4B-A422-6C8A19BE99A8}"/>
              </a:ext>
            </a:extLst>
          </p:cNvPr>
          <p:cNvSpPr txBox="1">
            <a:spLocks/>
          </p:cNvSpPr>
          <p:nvPr/>
        </p:nvSpPr>
        <p:spPr>
          <a:xfrm>
            <a:off x="25018" y="643942"/>
            <a:ext cx="13001297" cy="673786"/>
          </a:xfrm>
          <a:prstGeom prst="rect">
            <a:avLst/>
          </a:prstGeom>
        </p:spPr>
        <p:txBody>
          <a:bodyPr vert="horz" wrap="square" lIns="155448" tIns="155448" rIns="155448" bIns="155448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cap="all" spc="50" baseline="0">
                <a:solidFill>
                  <a:srgbClr val="7D7D7D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lang="en-US" sz="2000" b="1" kern="1200">
                <a:gradFill>
                  <a:gsLst>
                    <a:gs pos="100000">
                      <a:schemeClr val="tx1">
                        <a:lumMod val="65000"/>
                      </a:schemeClr>
                    </a:gs>
                    <a:gs pos="0">
                      <a:schemeClr val="tx1">
                        <a:lumMod val="6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lang="en-US" sz="1800" b="1" kern="1200">
                <a:gradFill>
                  <a:gsLst>
                    <a:gs pos="100000">
                      <a:schemeClr val="tx1">
                        <a:lumMod val="65000"/>
                      </a:schemeClr>
                    </a:gs>
                    <a:gs pos="0">
                      <a:schemeClr val="tx1">
                        <a:lumMod val="6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lang="en-US" sz="1600" b="1" kern="1200">
                <a:gradFill>
                  <a:gsLst>
                    <a:gs pos="100000">
                      <a:schemeClr val="tx1">
                        <a:lumMod val="65000"/>
                      </a:schemeClr>
                    </a:gs>
                    <a:gs pos="0">
                      <a:schemeClr val="tx1">
                        <a:lumMod val="6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lang="en-US" sz="1600" b="1" kern="1200">
                <a:gradFill>
                  <a:gsLst>
                    <a:gs pos="100000">
                      <a:schemeClr val="tx1">
                        <a:lumMod val="65000"/>
                      </a:schemeClr>
                    </a:gs>
                    <a:gs pos="0">
                      <a:schemeClr val="tx1">
                        <a:lumMod val="6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50" normalizeH="0" baseline="0" noProof="0" dirty="0">
                <a:ln>
                  <a:noFill/>
                </a:ln>
                <a:solidFill>
                  <a:srgbClr val="4D4F53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AS3 deployment via the BIG-IQ </a:t>
            </a:r>
            <a:r>
              <a:rPr kumimoji="0" lang="en-GB" sz="2400" b="0" i="1" u="none" strike="noStrike" kern="1200" cap="none" spc="50" normalizeH="0" baseline="0" noProof="0" dirty="0">
                <a:ln>
                  <a:noFill/>
                </a:ln>
                <a:solidFill>
                  <a:srgbClr val="4D4F53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AS3 proxy</a:t>
            </a:r>
            <a:r>
              <a:rPr kumimoji="0" lang="en-GB" sz="2400" b="0" i="0" u="none" strike="noStrike" kern="1200" cap="none" spc="50" normalizeH="0" baseline="0" noProof="0" dirty="0">
                <a:ln>
                  <a:noFill/>
                </a:ln>
                <a:solidFill>
                  <a:srgbClr val="4D4F53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to leverage BIG-IQ Analytics.</a:t>
            </a:r>
          </a:p>
        </p:txBody>
      </p:sp>
    </p:spTree>
    <p:extLst>
      <p:ext uri="{BB962C8B-B14F-4D97-AF65-F5344CB8AC3E}">
        <p14:creationId xmlns:p14="http://schemas.microsoft.com/office/powerpoint/2010/main" val="288725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C22392-3565-4DAD-97DE-859D5AFA31B1}"/>
              </a:ext>
            </a:extLst>
          </p:cNvPr>
          <p:cNvCxnSpPr>
            <a:cxnSpLocks/>
          </p:cNvCxnSpPr>
          <p:nvPr/>
        </p:nvCxnSpPr>
        <p:spPr>
          <a:xfrm>
            <a:off x="4285373" y="5045558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394CB30-D415-4242-B362-7F820E5AF5EC}"/>
              </a:ext>
            </a:extLst>
          </p:cNvPr>
          <p:cNvSpPr/>
          <p:nvPr/>
        </p:nvSpPr>
        <p:spPr>
          <a:xfrm>
            <a:off x="4053761" y="5365262"/>
            <a:ext cx="3917886" cy="683881"/>
          </a:xfrm>
          <a:custGeom>
            <a:avLst/>
            <a:gdLst>
              <a:gd name="connsiteX0" fmla="*/ 0 w 4823927"/>
              <a:gd name="connsiteY0" fmla="*/ 149290 h 691993"/>
              <a:gd name="connsiteX1" fmla="*/ 2407298 w 4823927"/>
              <a:gd name="connsiteY1" fmla="*/ 690465 h 691993"/>
              <a:gd name="connsiteX2" fmla="*/ 4823927 w 4823927"/>
              <a:gd name="connsiteY2" fmla="*/ 0 h 69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3927" h="691993">
                <a:moveTo>
                  <a:pt x="0" y="149290"/>
                </a:moveTo>
                <a:cubicBezTo>
                  <a:pt x="801655" y="432318"/>
                  <a:pt x="1603310" y="715347"/>
                  <a:pt x="2407298" y="690465"/>
                </a:cubicBezTo>
                <a:cubicBezTo>
                  <a:pt x="3211286" y="665583"/>
                  <a:pt x="4017606" y="332791"/>
                  <a:pt x="4823927" y="0"/>
                </a:cubicBezTo>
              </a:path>
            </a:pathLst>
          </a:cu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ECA0FC4-1AC6-094F-A416-3027E195BDC2}"/>
              </a:ext>
            </a:extLst>
          </p:cNvPr>
          <p:cNvCxnSpPr>
            <a:cxnSpLocks/>
          </p:cNvCxnSpPr>
          <p:nvPr/>
        </p:nvCxnSpPr>
        <p:spPr>
          <a:xfrm>
            <a:off x="7162746" y="5045558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3D297DC-2E95-4F40-8A50-B00B5D991B10}"/>
              </a:ext>
            </a:extLst>
          </p:cNvPr>
          <p:cNvGrpSpPr/>
          <p:nvPr/>
        </p:nvGrpSpPr>
        <p:grpSpPr>
          <a:xfrm>
            <a:off x="8097131" y="2967584"/>
            <a:ext cx="1821724" cy="2449592"/>
            <a:chOff x="6382719" y="2988364"/>
            <a:chExt cx="1821724" cy="244959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AABA937-CAAF-2847-8635-8A78DA6C9F55}"/>
                </a:ext>
              </a:extLst>
            </p:cNvPr>
            <p:cNvGrpSpPr/>
            <p:nvPr/>
          </p:nvGrpSpPr>
          <p:grpSpPr>
            <a:xfrm>
              <a:off x="6382719" y="2988364"/>
              <a:ext cx="1821724" cy="2449592"/>
              <a:chOff x="6382719" y="2988364"/>
              <a:chExt cx="1821724" cy="2449592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C64C40D-2D84-554E-A84C-971B26BE1379}"/>
                  </a:ext>
                </a:extLst>
              </p:cNvPr>
              <p:cNvGrpSpPr/>
              <p:nvPr/>
            </p:nvGrpSpPr>
            <p:grpSpPr>
              <a:xfrm>
                <a:off x="6382719" y="4731387"/>
                <a:ext cx="1810966" cy="706569"/>
                <a:chOff x="6459046" y="4637138"/>
                <a:chExt cx="1810966" cy="706569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E7CCEBA-939C-744E-B36D-E5F564EA3DD6}"/>
                    </a:ext>
                  </a:extLst>
                </p:cNvPr>
                <p:cNvSpPr txBox="1"/>
                <p:nvPr/>
              </p:nvSpPr>
              <p:spPr>
                <a:xfrm>
                  <a:off x="7338681" y="4793377"/>
                  <a:ext cx="652422" cy="4393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+ AS3 + DO</a:t>
                  </a:r>
                </a:p>
              </p:txBody>
            </p:sp>
            <p:sp>
              <p:nvSpPr>
                <p:cNvPr id="74" name="Freeform 187">
                  <a:extLst>
                    <a:ext uri="{FF2B5EF4-FFF2-40B4-BE49-F238E27FC236}">
                      <a16:creationId xmlns:a16="http://schemas.microsoft.com/office/drawing/2014/main" id="{92CB5D9D-D246-354D-BA33-FAD73FEB9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12577007-6C78-CB4B-823F-808196070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0483" y="4795866"/>
                <a:ext cx="577610" cy="577610"/>
              </a:xfrm>
              <a:prstGeom prst="rect">
                <a:avLst/>
              </a:prstGeom>
            </p:spPr>
          </p:pic>
          <p:sp>
            <p:nvSpPr>
              <p:cNvPr id="69" name="Manual Operation 68">
                <a:extLst>
                  <a:ext uri="{FF2B5EF4-FFF2-40B4-BE49-F238E27FC236}">
                    <a16:creationId xmlns:a16="http://schemas.microsoft.com/office/drawing/2014/main" id="{416E8BFF-ADA3-B44E-9359-32E3CAA4F517}"/>
                  </a:ext>
                </a:extLst>
              </p:cNvPr>
              <p:cNvSpPr/>
              <p:nvPr/>
            </p:nvSpPr>
            <p:spPr>
              <a:xfrm>
                <a:off x="6805642" y="4312867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A8A50FF-7D8B-A340-83AA-01FA64244EE0}"/>
                  </a:ext>
                </a:extLst>
              </p:cNvPr>
              <p:cNvGrpSpPr/>
              <p:nvPr/>
            </p:nvGrpSpPr>
            <p:grpSpPr>
              <a:xfrm>
                <a:off x="6393477" y="2988364"/>
                <a:ext cx="1810966" cy="1396164"/>
                <a:chOff x="9020605" y="1622362"/>
                <a:chExt cx="1810966" cy="1396164"/>
              </a:xfrm>
            </p:grpSpPr>
            <p:sp>
              <p:nvSpPr>
                <p:cNvPr id="71" name="Rounded Rectangle 190">
                  <a:extLst>
                    <a:ext uri="{FF2B5EF4-FFF2-40B4-BE49-F238E27FC236}">
                      <a16:creationId xmlns:a16="http://schemas.microsoft.com/office/drawing/2014/main" id="{D9929AB9-9C02-EB43-BECF-1E63F658CF60}"/>
                    </a:ext>
                  </a:extLst>
                </p:cNvPr>
                <p:cNvSpPr/>
                <p:nvPr/>
              </p:nvSpPr>
              <p:spPr>
                <a:xfrm>
                  <a:off x="9020605" y="1622362"/>
                  <a:ext cx="1810966" cy="1324503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ounded Rectangle 191">
                  <a:extLst>
                    <a:ext uri="{FF2B5EF4-FFF2-40B4-BE49-F238E27FC236}">
                      <a16:creationId xmlns:a16="http://schemas.microsoft.com/office/drawing/2014/main" id="{BF8FBB18-6316-9B42-96BC-E4628E6EEC42}"/>
                    </a:ext>
                  </a:extLst>
                </p:cNvPr>
                <p:cNvSpPr/>
                <p:nvPr/>
              </p:nvSpPr>
              <p:spPr>
                <a:xfrm>
                  <a:off x="9397568" y="2825397"/>
                  <a:ext cx="1084144" cy="193129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Franklin Gothic Book"/>
                    </a:rPr>
                    <a:t>F5 Platform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73252D13-958E-8E47-9DC4-AE202FEA0E45}"/>
                </a:ext>
              </a:extLst>
            </p:cNvPr>
            <p:cNvSpPr/>
            <p:nvPr/>
          </p:nvSpPr>
          <p:spPr>
            <a:xfrm>
              <a:off x="6525667" y="3048664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Physical Appliance / Chassis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30D35D51-DB64-D945-850C-BBB61B090446}"/>
                </a:ext>
              </a:extLst>
            </p:cNvPr>
            <p:cNvSpPr/>
            <p:nvPr/>
          </p:nvSpPr>
          <p:spPr>
            <a:xfrm>
              <a:off x="6525667" y="342561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Virtual Edition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C3AB5674-2D66-9E43-9AA1-DE162ED8BAD1}"/>
                </a:ext>
              </a:extLst>
            </p:cNvPr>
            <p:cNvSpPr/>
            <p:nvPr/>
          </p:nvSpPr>
          <p:spPr>
            <a:xfrm>
              <a:off x="6525667" y="3808506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 Edition / Blue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E1AF0-A796-2B41-AC56-E358BB1EBF95}"/>
              </a:ext>
            </a:extLst>
          </p:cNvPr>
          <p:cNvGrpSpPr/>
          <p:nvPr/>
        </p:nvGrpSpPr>
        <p:grpSpPr>
          <a:xfrm>
            <a:off x="5195330" y="2603754"/>
            <a:ext cx="1821724" cy="2813422"/>
            <a:chOff x="5090234" y="5545653"/>
            <a:chExt cx="1821724" cy="281342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1FF4495-C3C3-0F4F-8AAA-023A5523B516}"/>
                </a:ext>
              </a:extLst>
            </p:cNvPr>
            <p:cNvGrpSpPr/>
            <p:nvPr/>
          </p:nvGrpSpPr>
          <p:grpSpPr>
            <a:xfrm>
              <a:off x="5090234" y="5545653"/>
              <a:ext cx="1821724" cy="2813422"/>
              <a:chOff x="6382719" y="2624534"/>
              <a:chExt cx="1821724" cy="2813422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F321355-D578-A740-B668-7C7F0E23D909}"/>
                  </a:ext>
                </a:extLst>
              </p:cNvPr>
              <p:cNvGrpSpPr/>
              <p:nvPr/>
            </p:nvGrpSpPr>
            <p:grpSpPr>
              <a:xfrm>
                <a:off x="6382719" y="2624534"/>
                <a:ext cx="1821724" cy="2813422"/>
                <a:chOff x="6382719" y="2624534"/>
                <a:chExt cx="1821724" cy="2813422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694C1E06-BF12-914F-889C-116994E04D7D}"/>
                    </a:ext>
                  </a:extLst>
                </p:cNvPr>
                <p:cNvGrpSpPr/>
                <p:nvPr/>
              </p:nvGrpSpPr>
              <p:grpSpPr>
                <a:xfrm>
                  <a:off x="6382719" y="4731387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F283FF5A-8D37-6D45-9CC6-7E8EDF71CA1E}"/>
                      </a:ext>
                    </a:extLst>
                  </p:cNvPr>
                  <p:cNvSpPr txBox="1"/>
                  <p:nvPr/>
                </p:nvSpPr>
                <p:spPr>
                  <a:xfrm>
                    <a:off x="7338681" y="4793377"/>
                    <a:ext cx="652422" cy="4393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BIG-IQ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+ AS3</a:t>
                    </a:r>
                  </a:p>
                </p:txBody>
              </p:sp>
              <p:sp>
                <p:nvSpPr>
                  <p:cNvPr id="100" name="Freeform 187">
                    <a:extLst>
                      <a:ext uri="{FF2B5EF4-FFF2-40B4-BE49-F238E27FC236}">
                        <a16:creationId xmlns:a16="http://schemas.microsoft.com/office/drawing/2014/main" id="{1680A9B8-D4E8-8248-8418-10477B37F1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65F971AA-31DF-4D4E-AB44-A70BA193D0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30483" y="4795866"/>
                  <a:ext cx="577610" cy="577610"/>
                </a:xfrm>
                <a:prstGeom prst="rect">
                  <a:avLst/>
                </a:prstGeom>
              </p:spPr>
            </p:pic>
            <p:sp>
              <p:nvSpPr>
                <p:cNvPr id="95" name="Manual Operation 94">
                  <a:extLst>
                    <a:ext uri="{FF2B5EF4-FFF2-40B4-BE49-F238E27FC236}">
                      <a16:creationId xmlns:a16="http://schemas.microsoft.com/office/drawing/2014/main" id="{5D72E362-9914-554E-ACBF-26AAE18DECB7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67F2C5E-79B0-E04F-B979-B16396D41B63}"/>
                    </a:ext>
                  </a:extLst>
                </p:cNvPr>
                <p:cNvGrpSpPr/>
                <p:nvPr/>
              </p:nvGrpSpPr>
              <p:grpSpPr>
                <a:xfrm>
                  <a:off x="6393477" y="2624534"/>
                  <a:ext cx="1810966" cy="1759994"/>
                  <a:chOff x="9020605" y="1258532"/>
                  <a:chExt cx="1810966" cy="1759994"/>
                </a:xfrm>
              </p:grpSpPr>
              <p:sp>
                <p:nvSpPr>
                  <p:cNvPr id="97" name="Rounded Rectangle 190">
                    <a:extLst>
                      <a:ext uri="{FF2B5EF4-FFF2-40B4-BE49-F238E27FC236}">
                        <a16:creationId xmlns:a16="http://schemas.microsoft.com/office/drawing/2014/main" id="{8BE21D05-D846-7947-A49B-81D8EAB7339B}"/>
                      </a:ext>
                    </a:extLst>
                  </p:cNvPr>
                  <p:cNvSpPr/>
                  <p:nvPr/>
                </p:nvSpPr>
                <p:spPr>
                  <a:xfrm>
                    <a:off x="9020605" y="1258532"/>
                    <a:ext cx="1810966" cy="168833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Rounded Rectangle 191">
                    <a:extLst>
                      <a:ext uri="{FF2B5EF4-FFF2-40B4-BE49-F238E27FC236}">
                        <a16:creationId xmlns:a16="http://schemas.microsoft.com/office/drawing/2014/main" id="{04BFBE5F-31CF-4240-A595-52E5491DF165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App Services</a:t>
                    </a:r>
                  </a:p>
                </p:txBody>
              </p:sp>
            </p:grpSp>
          </p:grpSp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A5F8B0C7-DB57-D746-8F58-C521F43C1E2B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HTTPS Advanced</a:t>
                </a:r>
              </a:p>
            </p:txBody>
          </p:sp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A0E42493-EB7B-D140-B732-4648C63E1DF2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Application Security</a:t>
                </a: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E2484183-B3DC-6F4F-84A7-86DDD29E6E53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Analytics</a:t>
                </a:r>
              </a:p>
            </p:txBody>
          </p:sp>
        </p:grp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A4372504-447F-A84D-8B9E-C0B0CB0A879A}"/>
                </a:ext>
              </a:extLst>
            </p:cNvPr>
            <p:cNvSpPr/>
            <p:nvPr/>
          </p:nvSpPr>
          <p:spPr>
            <a:xfrm>
              <a:off x="5219718" y="559184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HTTP Simple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07DDD0-E6C5-BB4E-87CF-DD31B617ADD9}"/>
              </a:ext>
            </a:extLst>
          </p:cNvPr>
          <p:cNvGrpSpPr/>
          <p:nvPr/>
        </p:nvGrpSpPr>
        <p:grpSpPr>
          <a:xfrm>
            <a:off x="2257875" y="2200335"/>
            <a:ext cx="1812044" cy="3229097"/>
            <a:chOff x="2257875" y="2200335"/>
            <a:chExt cx="1812044" cy="32290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2D930C-42A4-A744-8383-D47B4F4A9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7875" y="4773434"/>
              <a:ext cx="1812044" cy="579260"/>
            </a:xfrm>
            <a:prstGeom prst="rect">
              <a:avLst/>
            </a:prstGeom>
          </p:spPr>
        </p:pic>
        <p:sp>
          <p:nvSpPr>
            <p:cNvPr id="83" name="Freeform 187">
              <a:extLst>
                <a:ext uri="{FF2B5EF4-FFF2-40B4-BE49-F238E27FC236}">
                  <a16:creationId xmlns:a16="http://schemas.microsoft.com/office/drawing/2014/main" id="{D1E5BBB5-34BC-46D5-B4BD-AD9F95FE5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902" y="4722863"/>
              <a:ext cx="1810966" cy="706569"/>
            </a:xfrm>
            <a:custGeom>
              <a:avLst/>
              <a:gdLst>
                <a:gd name="T0" fmla="*/ 474 w 474"/>
                <a:gd name="T1" fmla="*/ 172 h 224"/>
                <a:gd name="T2" fmla="*/ 422 w 474"/>
                <a:gd name="T3" fmla="*/ 224 h 224"/>
                <a:gd name="T4" fmla="*/ 52 w 474"/>
                <a:gd name="T5" fmla="*/ 224 h 224"/>
                <a:gd name="T6" fmla="*/ 0 w 474"/>
                <a:gd name="T7" fmla="*/ 172 h 224"/>
                <a:gd name="T8" fmla="*/ 0 w 474"/>
                <a:gd name="T9" fmla="*/ 52 h 224"/>
                <a:gd name="T10" fmla="*/ 52 w 474"/>
                <a:gd name="T11" fmla="*/ 0 h 224"/>
                <a:gd name="T12" fmla="*/ 422 w 474"/>
                <a:gd name="T13" fmla="*/ 0 h 224"/>
                <a:gd name="T14" fmla="*/ 474 w 474"/>
                <a:gd name="T15" fmla="*/ 52 h 224"/>
                <a:gd name="T16" fmla="*/ 474 w 474"/>
                <a:gd name="T17" fmla="*/ 1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24">
                  <a:moveTo>
                    <a:pt x="474" y="172"/>
                  </a:moveTo>
                  <a:cubicBezTo>
                    <a:pt x="474" y="201"/>
                    <a:pt x="450" y="224"/>
                    <a:pt x="422" y="224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23" y="224"/>
                    <a:pt x="0" y="201"/>
                    <a:pt x="0" y="17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50" y="0"/>
                    <a:pt x="474" y="23"/>
                    <a:pt x="474" y="52"/>
                  </a:cubicBezTo>
                  <a:lnTo>
                    <a:pt x="474" y="17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Rounded Rectangle 190">
              <a:extLst>
                <a:ext uri="{FF2B5EF4-FFF2-40B4-BE49-F238E27FC236}">
                  <a16:creationId xmlns:a16="http://schemas.microsoft.com/office/drawing/2014/main" id="{D0E35D6A-BAEC-4144-8286-27D8AA42939A}"/>
                </a:ext>
              </a:extLst>
            </p:cNvPr>
            <p:cNvSpPr/>
            <p:nvPr/>
          </p:nvSpPr>
          <p:spPr>
            <a:xfrm>
              <a:off x="2257902" y="2200335"/>
              <a:ext cx="1810966" cy="2112533"/>
            </a:xfrm>
            <a:prstGeom prst="roundRect">
              <a:avLst>
                <a:gd name="adj" fmla="val 828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BECE773A-096D-494B-AE4A-677A90BE6810}"/>
                </a:ext>
              </a:extLst>
            </p:cNvPr>
            <p:cNvSpPr/>
            <p:nvPr/>
          </p:nvSpPr>
          <p:spPr>
            <a:xfrm>
              <a:off x="2385203" y="302254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RBAC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A73A92F0-CFF5-484D-B3F7-EE0C88E023FC}"/>
                </a:ext>
              </a:extLst>
            </p:cNvPr>
            <p:cNvSpPr/>
            <p:nvPr/>
          </p:nvSpPr>
          <p:spPr>
            <a:xfrm>
              <a:off x="2385203" y="339949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Job Scheduling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580A7669-1E0F-0C43-993F-6F576FBB6A8A}"/>
                </a:ext>
              </a:extLst>
            </p:cNvPr>
            <p:cNvSpPr/>
            <p:nvPr/>
          </p:nvSpPr>
          <p:spPr>
            <a:xfrm>
              <a:off x="2385203" y="3782385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Logging &amp; Reporting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FB1A88EE-F5AA-7649-A365-933E1E75998B}"/>
                </a:ext>
              </a:extLst>
            </p:cNvPr>
            <p:cNvSpPr/>
            <p:nvPr/>
          </p:nvSpPr>
          <p:spPr>
            <a:xfrm>
              <a:off x="2371739" y="264460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Input Forms (Survey)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9AA72B59-7E70-6C4C-9B00-C38731EA9AC1}"/>
                </a:ext>
              </a:extLst>
            </p:cNvPr>
            <p:cNvSpPr/>
            <p:nvPr/>
          </p:nvSpPr>
          <p:spPr>
            <a:xfrm>
              <a:off x="2371738" y="226105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Deployment Playbooks</a:t>
              </a:r>
            </a:p>
          </p:txBody>
        </p:sp>
        <p:sp>
          <p:nvSpPr>
            <p:cNvPr id="106" name="Manual Operation 105">
              <a:extLst>
                <a:ext uri="{FF2B5EF4-FFF2-40B4-BE49-F238E27FC236}">
                  <a16:creationId xmlns:a16="http://schemas.microsoft.com/office/drawing/2014/main" id="{A1164F8E-15A8-324D-9D3A-112E5C650191}"/>
                </a:ext>
              </a:extLst>
            </p:cNvPr>
            <p:cNvSpPr/>
            <p:nvPr/>
          </p:nvSpPr>
          <p:spPr>
            <a:xfrm>
              <a:off x="2667536" y="4312868"/>
              <a:ext cx="1048942" cy="418519"/>
            </a:xfrm>
            <a:prstGeom prst="flowChartManualOperation">
              <a:avLst/>
            </a:prstGeom>
            <a:gradFill flip="none" rotWithShape="1">
              <a:gsLst>
                <a:gs pos="75000">
                  <a:srgbClr val="808080"/>
                </a:gs>
                <a:gs pos="29000">
                  <a:schemeClr val="bg2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ounded Rectangle 191">
              <a:extLst>
                <a:ext uri="{FF2B5EF4-FFF2-40B4-BE49-F238E27FC236}">
                  <a16:creationId xmlns:a16="http://schemas.microsoft.com/office/drawing/2014/main" id="{A8FEFC51-06DC-AC48-B1F3-271F46219368}"/>
                </a:ext>
              </a:extLst>
            </p:cNvPr>
            <p:cNvSpPr/>
            <p:nvPr/>
          </p:nvSpPr>
          <p:spPr>
            <a:xfrm>
              <a:off x="2632334" y="4191400"/>
              <a:ext cx="1084144" cy="193129"/>
            </a:xfrm>
            <a:prstGeom prst="roundRect">
              <a:avLst>
                <a:gd name="adj" fmla="val 24315"/>
              </a:avLst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DD02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Orchestration</a:t>
              </a:r>
            </a:p>
          </p:txBody>
        </p:sp>
      </p:grpSp>
      <p:sp>
        <p:nvSpPr>
          <p:cNvPr id="108" name="Title 13">
            <a:extLst>
              <a:ext uri="{FF2B5EF4-FFF2-40B4-BE49-F238E27FC236}">
                <a16:creationId xmlns:a16="http://schemas.microsoft.com/office/drawing/2014/main" id="{D6569E30-3524-D849-8012-EB64EF7D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Workflow Example 1</a:t>
            </a:r>
          </a:p>
        </p:txBody>
      </p:sp>
      <p:sp>
        <p:nvSpPr>
          <p:cNvPr id="109" name="Text Placeholder 1">
            <a:extLst>
              <a:ext uri="{FF2B5EF4-FFF2-40B4-BE49-F238E27FC236}">
                <a16:creationId xmlns:a16="http://schemas.microsoft.com/office/drawing/2014/main" id="{4A2D4495-C384-B14E-ABFC-BCF4D4F7054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5018" y="643942"/>
            <a:ext cx="13001297" cy="673786"/>
          </a:xfrm>
        </p:spPr>
        <p:txBody>
          <a:bodyPr>
            <a:noAutofit/>
          </a:bodyPr>
          <a:lstStyle/>
          <a:p>
            <a:pPr algn="just"/>
            <a:r>
              <a:rPr lang="en-US" sz="2400" b="0" cap="none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Configuration Management using Ansible Tower</a:t>
            </a:r>
          </a:p>
        </p:txBody>
      </p:sp>
    </p:spTree>
    <p:extLst>
      <p:ext uri="{BB962C8B-B14F-4D97-AF65-F5344CB8AC3E}">
        <p14:creationId xmlns:p14="http://schemas.microsoft.com/office/powerpoint/2010/main" val="580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5EC5455-8A0F-C34F-B219-6A1E71F8D9A1}"/>
              </a:ext>
            </a:extLst>
          </p:cNvPr>
          <p:cNvCxnSpPr>
            <a:cxnSpLocks/>
          </p:cNvCxnSpPr>
          <p:nvPr/>
        </p:nvCxnSpPr>
        <p:spPr>
          <a:xfrm>
            <a:off x="5957458" y="4948737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Freeform: Shape 58">
            <a:extLst>
              <a:ext uri="{FF2B5EF4-FFF2-40B4-BE49-F238E27FC236}">
                <a16:creationId xmlns:a16="http://schemas.microsoft.com/office/drawing/2014/main" id="{D56AE263-47CB-944B-A21F-8B9ACC4A710D}"/>
              </a:ext>
            </a:extLst>
          </p:cNvPr>
          <p:cNvSpPr/>
          <p:nvPr/>
        </p:nvSpPr>
        <p:spPr>
          <a:xfrm>
            <a:off x="5725846" y="5268441"/>
            <a:ext cx="3917886" cy="683881"/>
          </a:xfrm>
          <a:custGeom>
            <a:avLst/>
            <a:gdLst>
              <a:gd name="connsiteX0" fmla="*/ 0 w 4823927"/>
              <a:gd name="connsiteY0" fmla="*/ 149290 h 691993"/>
              <a:gd name="connsiteX1" fmla="*/ 2407298 w 4823927"/>
              <a:gd name="connsiteY1" fmla="*/ 690465 h 691993"/>
              <a:gd name="connsiteX2" fmla="*/ 4823927 w 4823927"/>
              <a:gd name="connsiteY2" fmla="*/ 0 h 69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3927" h="691993">
                <a:moveTo>
                  <a:pt x="0" y="149290"/>
                </a:moveTo>
                <a:cubicBezTo>
                  <a:pt x="801655" y="432318"/>
                  <a:pt x="1603310" y="715347"/>
                  <a:pt x="2407298" y="690465"/>
                </a:cubicBezTo>
                <a:cubicBezTo>
                  <a:pt x="3211286" y="665583"/>
                  <a:pt x="4017606" y="332791"/>
                  <a:pt x="4823927" y="0"/>
                </a:cubicBezTo>
              </a:path>
            </a:pathLst>
          </a:cu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8E05BA2-98A8-D64F-8304-7CEAACA3284F}"/>
              </a:ext>
            </a:extLst>
          </p:cNvPr>
          <p:cNvCxnSpPr>
            <a:cxnSpLocks/>
          </p:cNvCxnSpPr>
          <p:nvPr/>
        </p:nvCxnSpPr>
        <p:spPr>
          <a:xfrm>
            <a:off x="8834831" y="4948737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760B681-4A9C-F64F-A333-BBF19676FC9F}"/>
              </a:ext>
            </a:extLst>
          </p:cNvPr>
          <p:cNvGrpSpPr/>
          <p:nvPr/>
        </p:nvGrpSpPr>
        <p:grpSpPr>
          <a:xfrm>
            <a:off x="9769216" y="2870763"/>
            <a:ext cx="1821724" cy="2449592"/>
            <a:chOff x="6382719" y="2988364"/>
            <a:chExt cx="1821724" cy="244959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6D72365-F420-2647-A167-9C82A24B7592}"/>
                </a:ext>
              </a:extLst>
            </p:cNvPr>
            <p:cNvGrpSpPr/>
            <p:nvPr/>
          </p:nvGrpSpPr>
          <p:grpSpPr>
            <a:xfrm>
              <a:off x="6382719" y="2988364"/>
              <a:ext cx="1821724" cy="2449592"/>
              <a:chOff x="6382719" y="2988364"/>
              <a:chExt cx="1821724" cy="244959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7BE101E-2182-2E4F-9E25-F95FC1476CB4}"/>
                  </a:ext>
                </a:extLst>
              </p:cNvPr>
              <p:cNvGrpSpPr/>
              <p:nvPr/>
            </p:nvGrpSpPr>
            <p:grpSpPr>
              <a:xfrm>
                <a:off x="6382719" y="4731387"/>
                <a:ext cx="1810966" cy="706569"/>
                <a:chOff x="6459046" y="4637138"/>
                <a:chExt cx="1810966" cy="706569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77DC14D2-076E-B447-A935-C43053C7FD95}"/>
                    </a:ext>
                  </a:extLst>
                </p:cNvPr>
                <p:cNvSpPr txBox="1"/>
                <p:nvPr/>
              </p:nvSpPr>
              <p:spPr>
                <a:xfrm>
                  <a:off x="7338681" y="4793377"/>
                  <a:ext cx="652422" cy="4393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+ AS3 + DO</a:t>
                  </a:r>
                </a:p>
              </p:txBody>
            </p:sp>
            <p:sp>
              <p:nvSpPr>
                <p:cNvPr id="89" name="Freeform 187">
                  <a:extLst>
                    <a:ext uri="{FF2B5EF4-FFF2-40B4-BE49-F238E27FC236}">
                      <a16:creationId xmlns:a16="http://schemas.microsoft.com/office/drawing/2014/main" id="{68113906-A52E-464A-84B7-335B796C04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E80FBC0-4ED3-8C4D-9A2E-113DE9782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0483" y="4795866"/>
                <a:ext cx="577610" cy="577610"/>
              </a:xfrm>
              <a:prstGeom prst="rect">
                <a:avLst/>
              </a:prstGeom>
            </p:spPr>
          </p:pic>
          <p:sp>
            <p:nvSpPr>
              <p:cNvPr id="82" name="Manual Operation 81">
                <a:extLst>
                  <a:ext uri="{FF2B5EF4-FFF2-40B4-BE49-F238E27FC236}">
                    <a16:creationId xmlns:a16="http://schemas.microsoft.com/office/drawing/2014/main" id="{56F89AE5-7091-054D-8B24-E69ACBC42287}"/>
                  </a:ext>
                </a:extLst>
              </p:cNvPr>
              <p:cNvSpPr/>
              <p:nvPr/>
            </p:nvSpPr>
            <p:spPr>
              <a:xfrm>
                <a:off x="6805642" y="4312867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2E9C3DA8-5CDE-C641-8407-E5CA00DF5D11}"/>
                  </a:ext>
                </a:extLst>
              </p:cNvPr>
              <p:cNvGrpSpPr/>
              <p:nvPr/>
            </p:nvGrpSpPr>
            <p:grpSpPr>
              <a:xfrm>
                <a:off x="6393477" y="2988364"/>
                <a:ext cx="1810966" cy="1396164"/>
                <a:chOff x="9020605" y="1622362"/>
                <a:chExt cx="1810966" cy="1396164"/>
              </a:xfrm>
            </p:grpSpPr>
            <p:sp>
              <p:nvSpPr>
                <p:cNvPr id="86" name="Rounded Rectangle 190">
                  <a:extLst>
                    <a:ext uri="{FF2B5EF4-FFF2-40B4-BE49-F238E27FC236}">
                      <a16:creationId xmlns:a16="http://schemas.microsoft.com/office/drawing/2014/main" id="{91C5ED81-5F09-3F43-A1E8-48C097A272C8}"/>
                    </a:ext>
                  </a:extLst>
                </p:cNvPr>
                <p:cNvSpPr/>
                <p:nvPr/>
              </p:nvSpPr>
              <p:spPr>
                <a:xfrm>
                  <a:off x="9020605" y="1622362"/>
                  <a:ext cx="1810966" cy="1324503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ounded Rectangle 191">
                  <a:extLst>
                    <a:ext uri="{FF2B5EF4-FFF2-40B4-BE49-F238E27FC236}">
                      <a16:creationId xmlns:a16="http://schemas.microsoft.com/office/drawing/2014/main" id="{334AD4B1-E019-1B47-8129-80CA3266506D}"/>
                    </a:ext>
                  </a:extLst>
                </p:cNvPr>
                <p:cNvSpPr/>
                <p:nvPr/>
              </p:nvSpPr>
              <p:spPr>
                <a:xfrm>
                  <a:off x="9397568" y="2825397"/>
                  <a:ext cx="1084144" cy="193129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Franklin Gothic Book"/>
                    </a:rPr>
                    <a:t>F5 Platform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B459E16A-3F20-E64C-80CD-47CB33F6799C}"/>
                </a:ext>
              </a:extLst>
            </p:cNvPr>
            <p:cNvSpPr/>
            <p:nvPr/>
          </p:nvSpPr>
          <p:spPr>
            <a:xfrm>
              <a:off x="6525667" y="3048664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Physical Appliance / Chassis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3843602F-81B0-2246-91B8-3AFDC346685C}"/>
                </a:ext>
              </a:extLst>
            </p:cNvPr>
            <p:cNvSpPr/>
            <p:nvPr/>
          </p:nvSpPr>
          <p:spPr>
            <a:xfrm>
              <a:off x="6525667" y="342561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Virtual Edition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F85EEBA4-158D-7F4A-B30B-28AC397E07AE}"/>
                </a:ext>
              </a:extLst>
            </p:cNvPr>
            <p:cNvSpPr/>
            <p:nvPr/>
          </p:nvSpPr>
          <p:spPr>
            <a:xfrm>
              <a:off x="6525667" y="3808506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 Edition / Blue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3E84463-4CCE-2849-A5CD-3B2C80C03FEB}"/>
              </a:ext>
            </a:extLst>
          </p:cNvPr>
          <p:cNvGrpSpPr/>
          <p:nvPr/>
        </p:nvGrpSpPr>
        <p:grpSpPr>
          <a:xfrm>
            <a:off x="6867415" y="2506933"/>
            <a:ext cx="1821724" cy="2813422"/>
            <a:chOff x="5090234" y="5545653"/>
            <a:chExt cx="1821724" cy="2813422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6AED8FC-DD26-AC43-A150-EBB10862E110}"/>
                </a:ext>
              </a:extLst>
            </p:cNvPr>
            <p:cNvGrpSpPr/>
            <p:nvPr/>
          </p:nvGrpSpPr>
          <p:grpSpPr>
            <a:xfrm>
              <a:off x="5090234" y="5545653"/>
              <a:ext cx="1821724" cy="2813422"/>
              <a:chOff x="6382719" y="2624534"/>
              <a:chExt cx="1821724" cy="2813422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2F283D6-B306-5348-B14B-267E3D5FD4DE}"/>
                  </a:ext>
                </a:extLst>
              </p:cNvPr>
              <p:cNvGrpSpPr/>
              <p:nvPr/>
            </p:nvGrpSpPr>
            <p:grpSpPr>
              <a:xfrm>
                <a:off x="6382719" y="2624534"/>
                <a:ext cx="1821724" cy="2813422"/>
                <a:chOff x="6382719" y="2624534"/>
                <a:chExt cx="1821724" cy="2813422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E80D19E4-036B-D945-829D-5E783B71756C}"/>
                    </a:ext>
                  </a:extLst>
                </p:cNvPr>
                <p:cNvGrpSpPr/>
                <p:nvPr/>
              </p:nvGrpSpPr>
              <p:grpSpPr>
                <a:xfrm>
                  <a:off x="6382719" y="4731387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6DB5F8F5-E85B-2047-9E53-B8890CF11F58}"/>
                      </a:ext>
                    </a:extLst>
                  </p:cNvPr>
                  <p:cNvSpPr txBox="1"/>
                  <p:nvPr/>
                </p:nvSpPr>
                <p:spPr>
                  <a:xfrm>
                    <a:off x="7338681" y="4793377"/>
                    <a:ext cx="652422" cy="4393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BIG-IQ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+ AS3</a:t>
                    </a:r>
                  </a:p>
                </p:txBody>
              </p:sp>
              <p:sp>
                <p:nvSpPr>
                  <p:cNvPr id="116" name="Freeform 187">
                    <a:extLst>
                      <a:ext uri="{FF2B5EF4-FFF2-40B4-BE49-F238E27FC236}">
                        <a16:creationId xmlns:a16="http://schemas.microsoft.com/office/drawing/2014/main" id="{E9CCF04F-6755-A54F-8E83-2A38C2676E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44499FF1-35A7-E54D-B8B1-045254FF2A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30483" y="4795866"/>
                  <a:ext cx="577610" cy="577610"/>
                </a:xfrm>
                <a:prstGeom prst="rect">
                  <a:avLst/>
                </a:prstGeom>
              </p:spPr>
            </p:pic>
            <p:sp>
              <p:nvSpPr>
                <p:cNvPr id="99" name="Manual Operation 98">
                  <a:extLst>
                    <a:ext uri="{FF2B5EF4-FFF2-40B4-BE49-F238E27FC236}">
                      <a16:creationId xmlns:a16="http://schemas.microsoft.com/office/drawing/2014/main" id="{FEB4FA57-37C0-9D4F-8074-2A5BA6BEA80D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E5E2FC1B-7973-8348-BBF4-D41787345EDF}"/>
                    </a:ext>
                  </a:extLst>
                </p:cNvPr>
                <p:cNvGrpSpPr/>
                <p:nvPr/>
              </p:nvGrpSpPr>
              <p:grpSpPr>
                <a:xfrm>
                  <a:off x="6393477" y="2624534"/>
                  <a:ext cx="1810966" cy="1759994"/>
                  <a:chOff x="9020605" y="1258532"/>
                  <a:chExt cx="1810966" cy="1759994"/>
                </a:xfrm>
              </p:grpSpPr>
              <p:sp>
                <p:nvSpPr>
                  <p:cNvPr id="111" name="Rounded Rectangle 190">
                    <a:extLst>
                      <a:ext uri="{FF2B5EF4-FFF2-40B4-BE49-F238E27FC236}">
                        <a16:creationId xmlns:a16="http://schemas.microsoft.com/office/drawing/2014/main" id="{9846C98F-003D-1343-BD55-10CA5B2F541B}"/>
                      </a:ext>
                    </a:extLst>
                  </p:cNvPr>
                  <p:cNvSpPr/>
                  <p:nvPr/>
                </p:nvSpPr>
                <p:spPr>
                  <a:xfrm>
                    <a:off x="9020605" y="1258532"/>
                    <a:ext cx="1810966" cy="168833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Rounded Rectangle 191">
                    <a:extLst>
                      <a:ext uri="{FF2B5EF4-FFF2-40B4-BE49-F238E27FC236}">
                        <a16:creationId xmlns:a16="http://schemas.microsoft.com/office/drawing/2014/main" id="{0065B9C6-4754-664C-A6DF-1E8E63CE2014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App Services</a:t>
                    </a:r>
                  </a:p>
                </p:txBody>
              </p:sp>
            </p:grpSp>
          </p:grpSp>
          <p:sp>
            <p:nvSpPr>
              <p:cNvPr id="94" name="Rounded Rectangle 93">
                <a:extLst>
                  <a:ext uri="{FF2B5EF4-FFF2-40B4-BE49-F238E27FC236}">
                    <a16:creationId xmlns:a16="http://schemas.microsoft.com/office/drawing/2014/main" id="{CAA518FD-5345-BF4A-BDC6-74B9DB3A54E0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HTTPS Advanced</a:t>
                </a:r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4374F365-2897-B040-B660-201DE3DE2565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Application Security</a:t>
                </a: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9E6ACAF3-7521-0E40-AE85-2A37C5CCEF2E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Analytics</a:t>
                </a:r>
              </a:p>
            </p:txBody>
          </p:sp>
        </p:grp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EFDDC4E3-4967-B247-B0C8-25BE2C603DDA}"/>
                </a:ext>
              </a:extLst>
            </p:cNvPr>
            <p:cNvSpPr/>
            <p:nvPr/>
          </p:nvSpPr>
          <p:spPr>
            <a:xfrm>
              <a:off x="5219718" y="559184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HTTP Simple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74E34C5-9DD8-C646-B5E6-5BA1211C9503}"/>
              </a:ext>
            </a:extLst>
          </p:cNvPr>
          <p:cNvGrpSpPr/>
          <p:nvPr/>
        </p:nvGrpSpPr>
        <p:grpSpPr>
          <a:xfrm>
            <a:off x="3929960" y="2103514"/>
            <a:ext cx="1812044" cy="3229097"/>
            <a:chOff x="2257875" y="2200335"/>
            <a:chExt cx="1812044" cy="3229097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BE77B6E5-F892-C240-8177-DB2458B6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7875" y="4773434"/>
              <a:ext cx="1812044" cy="579260"/>
            </a:xfrm>
            <a:prstGeom prst="rect">
              <a:avLst/>
            </a:prstGeom>
          </p:spPr>
        </p:pic>
        <p:sp>
          <p:nvSpPr>
            <p:cNvPr id="133" name="Freeform 187">
              <a:extLst>
                <a:ext uri="{FF2B5EF4-FFF2-40B4-BE49-F238E27FC236}">
                  <a16:creationId xmlns:a16="http://schemas.microsoft.com/office/drawing/2014/main" id="{3D49AF6C-8D67-B146-952C-E0223326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902" y="4722863"/>
              <a:ext cx="1810966" cy="706569"/>
            </a:xfrm>
            <a:custGeom>
              <a:avLst/>
              <a:gdLst>
                <a:gd name="T0" fmla="*/ 474 w 474"/>
                <a:gd name="T1" fmla="*/ 172 h 224"/>
                <a:gd name="T2" fmla="*/ 422 w 474"/>
                <a:gd name="T3" fmla="*/ 224 h 224"/>
                <a:gd name="T4" fmla="*/ 52 w 474"/>
                <a:gd name="T5" fmla="*/ 224 h 224"/>
                <a:gd name="T6" fmla="*/ 0 w 474"/>
                <a:gd name="T7" fmla="*/ 172 h 224"/>
                <a:gd name="T8" fmla="*/ 0 w 474"/>
                <a:gd name="T9" fmla="*/ 52 h 224"/>
                <a:gd name="T10" fmla="*/ 52 w 474"/>
                <a:gd name="T11" fmla="*/ 0 h 224"/>
                <a:gd name="T12" fmla="*/ 422 w 474"/>
                <a:gd name="T13" fmla="*/ 0 h 224"/>
                <a:gd name="T14" fmla="*/ 474 w 474"/>
                <a:gd name="T15" fmla="*/ 52 h 224"/>
                <a:gd name="T16" fmla="*/ 474 w 474"/>
                <a:gd name="T17" fmla="*/ 1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24">
                  <a:moveTo>
                    <a:pt x="474" y="172"/>
                  </a:moveTo>
                  <a:cubicBezTo>
                    <a:pt x="474" y="201"/>
                    <a:pt x="450" y="224"/>
                    <a:pt x="422" y="224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23" y="224"/>
                    <a:pt x="0" y="201"/>
                    <a:pt x="0" y="17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50" y="0"/>
                    <a:pt x="474" y="23"/>
                    <a:pt x="474" y="52"/>
                  </a:cubicBezTo>
                  <a:lnTo>
                    <a:pt x="474" y="17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Rounded Rectangle 190">
              <a:extLst>
                <a:ext uri="{FF2B5EF4-FFF2-40B4-BE49-F238E27FC236}">
                  <a16:creationId xmlns:a16="http://schemas.microsoft.com/office/drawing/2014/main" id="{AAC98FAD-0397-4D43-96F3-B88750259DA3}"/>
                </a:ext>
              </a:extLst>
            </p:cNvPr>
            <p:cNvSpPr/>
            <p:nvPr/>
          </p:nvSpPr>
          <p:spPr>
            <a:xfrm>
              <a:off x="2257902" y="2200335"/>
              <a:ext cx="1810966" cy="2112533"/>
            </a:xfrm>
            <a:prstGeom prst="roundRect">
              <a:avLst>
                <a:gd name="adj" fmla="val 828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9A085F89-5AE7-B742-A1BD-843201B325BF}"/>
                </a:ext>
              </a:extLst>
            </p:cNvPr>
            <p:cNvSpPr/>
            <p:nvPr/>
          </p:nvSpPr>
          <p:spPr>
            <a:xfrm>
              <a:off x="2385203" y="302254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RBAC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09C5A8A4-2B5F-5446-A8A0-98225936B8EB}"/>
                </a:ext>
              </a:extLst>
            </p:cNvPr>
            <p:cNvSpPr/>
            <p:nvPr/>
          </p:nvSpPr>
          <p:spPr>
            <a:xfrm>
              <a:off x="2385203" y="339949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Job Scheduling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F7204E9C-CF55-7148-82F4-57E738207FC2}"/>
                </a:ext>
              </a:extLst>
            </p:cNvPr>
            <p:cNvSpPr/>
            <p:nvPr/>
          </p:nvSpPr>
          <p:spPr>
            <a:xfrm>
              <a:off x="2385203" y="3782385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Logging &amp; Reporting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3DC5DBAB-8392-5143-B7BF-6D1F88ECF8A8}"/>
                </a:ext>
              </a:extLst>
            </p:cNvPr>
            <p:cNvSpPr/>
            <p:nvPr/>
          </p:nvSpPr>
          <p:spPr>
            <a:xfrm>
              <a:off x="2371739" y="264460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Input Forms (Survey)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B343E9C3-810B-104D-AC26-90C84F66479C}"/>
                </a:ext>
              </a:extLst>
            </p:cNvPr>
            <p:cNvSpPr/>
            <p:nvPr/>
          </p:nvSpPr>
          <p:spPr>
            <a:xfrm>
              <a:off x="2371738" y="226105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Deployment Playbooks</a:t>
              </a:r>
            </a:p>
          </p:txBody>
        </p:sp>
        <p:sp>
          <p:nvSpPr>
            <p:cNvPr id="149" name="Manual Operation 148">
              <a:extLst>
                <a:ext uri="{FF2B5EF4-FFF2-40B4-BE49-F238E27FC236}">
                  <a16:creationId xmlns:a16="http://schemas.microsoft.com/office/drawing/2014/main" id="{1B3F39A2-0CC9-E143-B97F-06A6F5A34BC5}"/>
                </a:ext>
              </a:extLst>
            </p:cNvPr>
            <p:cNvSpPr/>
            <p:nvPr/>
          </p:nvSpPr>
          <p:spPr>
            <a:xfrm>
              <a:off x="2667536" y="4312868"/>
              <a:ext cx="1048942" cy="418519"/>
            </a:xfrm>
            <a:prstGeom prst="flowChartManualOperation">
              <a:avLst/>
            </a:prstGeom>
            <a:gradFill flip="none" rotWithShape="1">
              <a:gsLst>
                <a:gs pos="75000">
                  <a:srgbClr val="808080"/>
                </a:gs>
                <a:gs pos="29000">
                  <a:schemeClr val="bg2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Rounded Rectangle 191">
              <a:extLst>
                <a:ext uri="{FF2B5EF4-FFF2-40B4-BE49-F238E27FC236}">
                  <a16:creationId xmlns:a16="http://schemas.microsoft.com/office/drawing/2014/main" id="{B0A49301-CA30-2C48-8750-4640A8E908CA}"/>
                </a:ext>
              </a:extLst>
            </p:cNvPr>
            <p:cNvSpPr/>
            <p:nvPr/>
          </p:nvSpPr>
          <p:spPr>
            <a:xfrm>
              <a:off x="2632334" y="4191400"/>
              <a:ext cx="1084144" cy="193129"/>
            </a:xfrm>
            <a:prstGeom prst="roundRect">
              <a:avLst>
                <a:gd name="adj" fmla="val 24315"/>
              </a:avLst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DD02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Orchestration</a:t>
              </a:r>
            </a:p>
          </p:txBody>
        </p:sp>
      </p:grp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B2CAABD8-6876-4C49-B5A9-89AF619284A5}"/>
              </a:ext>
            </a:extLst>
          </p:cNvPr>
          <p:cNvCxnSpPr>
            <a:cxnSpLocks/>
          </p:cNvCxnSpPr>
          <p:nvPr/>
        </p:nvCxnSpPr>
        <p:spPr>
          <a:xfrm>
            <a:off x="2960258" y="4972152"/>
            <a:ext cx="808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29B6A1-0459-BD4A-88B0-68B3AE6026CC}"/>
              </a:ext>
            </a:extLst>
          </p:cNvPr>
          <p:cNvGrpSpPr/>
          <p:nvPr/>
        </p:nvGrpSpPr>
        <p:grpSpPr>
          <a:xfrm>
            <a:off x="997099" y="2875498"/>
            <a:ext cx="1821724" cy="2449592"/>
            <a:chOff x="970577" y="1833166"/>
            <a:chExt cx="1821724" cy="24495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8DC9BA-9022-124B-A4B5-DFD5638CC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585" y="3646266"/>
              <a:ext cx="1599284" cy="567746"/>
            </a:xfrm>
            <a:prstGeom prst="rect">
              <a:avLst/>
            </a:prstGeom>
          </p:spPr>
        </p:pic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61B5385C-8CB5-B742-BED8-13674E91CB9D}"/>
                </a:ext>
              </a:extLst>
            </p:cNvPr>
            <p:cNvGrpSpPr/>
            <p:nvPr/>
          </p:nvGrpSpPr>
          <p:grpSpPr>
            <a:xfrm>
              <a:off x="970577" y="1833166"/>
              <a:ext cx="1821724" cy="2449592"/>
              <a:chOff x="6382719" y="2988364"/>
              <a:chExt cx="1821724" cy="2449592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2A7F506-511A-7146-B613-6A3E947A0E2D}"/>
                  </a:ext>
                </a:extLst>
              </p:cNvPr>
              <p:cNvGrpSpPr/>
              <p:nvPr/>
            </p:nvGrpSpPr>
            <p:grpSpPr>
              <a:xfrm>
                <a:off x="6382719" y="2988364"/>
                <a:ext cx="1821724" cy="2449592"/>
                <a:chOff x="6382719" y="2988364"/>
                <a:chExt cx="1821724" cy="2449592"/>
              </a:xfrm>
            </p:grpSpPr>
            <p:sp>
              <p:nvSpPr>
                <p:cNvPr id="176" name="Freeform 187">
                  <a:extLst>
                    <a:ext uri="{FF2B5EF4-FFF2-40B4-BE49-F238E27FC236}">
                      <a16:creationId xmlns:a16="http://schemas.microsoft.com/office/drawing/2014/main" id="{1894AE3A-AF7E-654E-AB6A-6CFD82446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2719" y="4731387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Manual Operation 170">
                  <a:extLst>
                    <a:ext uri="{FF2B5EF4-FFF2-40B4-BE49-F238E27FC236}">
                      <a16:creationId xmlns:a16="http://schemas.microsoft.com/office/drawing/2014/main" id="{E820C995-8538-4D47-ADCB-275E2CAD986E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1264C1D7-CE69-0441-A5A8-D880BEDBE80A}"/>
                    </a:ext>
                  </a:extLst>
                </p:cNvPr>
                <p:cNvGrpSpPr/>
                <p:nvPr/>
              </p:nvGrpSpPr>
              <p:grpSpPr>
                <a:xfrm>
                  <a:off x="6393477" y="2988364"/>
                  <a:ext cx="1810966" cy="1396164"/>
                  <a:chOff x="9020605" y="1622362"/>
                  <a:chExt cx="1810966" cy="1396164"/>
                </a:xfrm>
              </p:grpSpPr>
              <p:sp>
                <p:nvSpPr>
                  <p:cNvPr id="173" name="Rounded Rectangle 190">
                    <a:extLst>
                      <a:ext uri="{FF2B5EF4-FFF2-40B4-BE49-F238E27FC236}">
                        <a16:creationId xmlns:a16="http://schemas.microsoft.com/office/drawing/2014/main" id="{A94B2549-7F76-CB45-AF79-F0135612CD32}"/>
                      </a:ext>
                    </a:extLst>
                  </p:cNvPr>
                  <p:cNvSpPr/>
                  <p:nvPr/>
                </p:nvSpPr>
                <p:spPr>
                  <a:xfrm>
                    <a:off x="9020605" y="1622362"/>
                    <a:ext cx="1810966" cy="132450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Rounded Rectangle 191">
                    <a:extLst>
                      <a:ext uri="{FF2B5EF4-FFF2-40B4-BE49-F238E27FC236}">
                        <a16:creationId xmlns:a16="http://schemas.microsoft.com/office/drawing/2014/main" id="{402C543C-6CD9-8B4D-A81F-CB7D3010CE46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2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SCM</a:t>
                    </a:r>
                  </a:p>
                </p:txBody>
              </p:sp>
            </p:grpSp>
          </p:grpSp>
          <p:sp>
            <p:nvSpPr>
              <p:cNvPr id="166" name="Rounded Rectangle 165">
                <a:extLst>
                  <a:ext uri="{FF2B5EF4-FFF2-40B4-BE49-F238E27FC236}">
                    <a16:creationId xmlns:a16="http://schemas.microsoft.com/office/drawing/2014/main" id="{5F73368A-BB4C-2D4D-A044-ED150B3B4DE8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Source Code Repo -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IaC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71846E06-98CE-8C4A-AFDA-7305747EF0F8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Revision Control</a:t>
                </a:r>
              </a:p>
            </p:txBody>
          </p:sp>
          <p:sp>
            <p:nvSpPr>
              <p:cNvPr id="168" name="Rounded Rectangle 167">
                <a:extLst>
                  <a:ext uri="{FF2B5EF4-FFF2-40B4-BE49-F238E27FC236}">
                    <a16:creationId xmlns:a16="http://schemas.microsoft.com/office/drawing/2014/main" id="{AB2410E5-1C69-1745-B9E9-C072AC01A14C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Webhook</a:t>
                </a:r>
              </a:p>
            </p:txBody>
          </p:sp>
        </p:grpSp>
      </p:grpSp>
      <p:sp>
        <p:nvSpPr>
          <p:cNvPr id="177" name="Title 13">
            <a:extLst>
              <a:ext uri="{FF2B5EF4-FFF2-40B4-BE49-F238E27FC236}">
                <a16:creationId xmlns:a16="http://schemas.microsoft.com/office/drawing/2014/main" id="{FE3383FD-E367-F84A-B5CD-0509B085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Workflow Example 2</a:t>
            </a:r>
          </a:p>
        </p:txBody>
      </p:sp>
      <p:sp>
        <p:nvSpPr>
          <p:cNvPr id="178" name="Text Placeholder 1">
            <a:extLst>
              <a:ext uri="{FF2B5EF4-FFF2-40B4-BE49-F238E27FC236}">
                <a16:creationId xmlns:a16="http://schemas.microsoft.com/office/drawing/2014/main" id="{29BE5C7D-C17A-4D4C-862D-EA094A1041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5018" y="643942"/>
            <a:ext cx="13001297" cy="673786"/>
          </a:xfrm>
        </p:spPr>
        <p:txBody>
          <a:bodyPr>
            <a:noAutofit/>
          </a:bodyPr>
          <a:lstStyle/>
          <a:p>
            <a:pPr algn="just"/>
            <a:r>
              <a:rPr lang="en-US" sz="2400" b="0" cap="none" dirty="0">
                <a:solidFill>
                  <a:schemeClr val="bg1">
                    <a:lumMod val="40000"/>
                    <a:lumOff val="60000"/>
                  </a:schemeClr>
                </a:solidFill>
              </a:rPr>
              <a:t>Infrastructure as Code using a Source Code Management tool</a:t>
            </a:r>
          </a:p>
        </p:txBody>
      </p:sp>
    </p:spTree>
    <p:extLst>
      <p:ext uri="{BB962C8B-B14F-4D97-AF65-F5344CB8AC3E}">
        <p14:creationId xmlns:p14="http://schemas.microsoft.com/office/powerpoint/2010/main" val="14245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B2F2A7A-D3D8-401B-9C89-C3BC52BA9E9E}"/>
              </a:ext>
            </a:extLst>
          </p:cNvPr>
          <p:cNvCxnSpPr>
            <a:cxnSpLocks/>
          </p:cNvCxnSpPr>
          <p:nvPr/>
        </p:nvCxnSpPr>
        <p:spPr>
          <a:xfrm>
            <a:off x="2128636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Freeform: Shape 58">
            <a:extLst>
              <a:ext uri="{FF2B5EF4-FFF2-40B4-BE49-F238E27FC236}">
                <a16:creationId xmlns:a16="http://schemas.microsoft.com/office/drawing/2014/main" id="{409A6419-A2E7-AE46-9966-A6DCD684E912}"/>
              </a:ext>
            </a:extLst>
          </p:cNvPr>
          <p:cNvSpPr/>
          <p:nvPr/>
        </p:nvSpPr>
        <p:spPr>
          <a:xfrm>
            <a:off x="7158179" y="5270565"/>
            <a:ext cx="2780145" cy="577610"/>
          </a:xfrm>
          <a:custGeom>
            <a:avLst/>
            <a:gdLst>
              <a:gd name="connsiteX0" fmla="*/ 0 w 4823927"/>
              <a:gd name="connsiteY0" fmla="*/ 149290 h 691993"/>
              <a:gd name="connsiteX1" fmla="*/ 2407298 w 4823927"/>
              <a:gd name="connsiteY1" fmla="*/ 690465 h 691993"/>
              <a:gd name="connsiteX2" fmla="*/ 4823927 w 4823927"/>
              <a:gd name="connsiteY2" fmla="*/ 0 h 69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3927" h="691993">
                <a:moveTo>
                  <a:pt x="0" y="149290"/>
                </a:moveTo>
                <a:cubicBezTo>
                  <a:pt x="801655" y="432318"/>
                  <a:pt x="1603310" y="715347"/>
                  <a:pt x="2407298" y="690465"/>
                </a:cubicBezTo>
                <a:cubicBezTo>
                  <a:pt x="3211286" y="665583"/>
                  <a:pt x="4017606" y="332791"/>
                  <a:pt x="4823927" y="0"/>
                </a:cubicBezTo>
              </a:path>
            </a:pathLst>
          </a:cu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833E78B-2077-964B-951E-EF17826BFEC5}"/>
              </a:ext>
            </a:extLst>
          </p:cNvPr>
          <p:cNvGrpSpPr/>
          <p:nvPr/>
        </p:nvGrpSpPr>
        <p:grpSpPr>
          <a:xfrm>
            <a:off x="10114982" y="2865589"/>
            <a:ext cx="1821724" cy="2449592"/>
            <a:chOff x="6382719" y="2988364"/>
            <a:chExt cx="1821724" cy="244959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DA532F4-19D1-2A41-BC93-7E328BF77F9A}"/>
                </a:ext>
              </a:extLst>
            </p:cNvPr>
            <p:cNvGrpSpPr/>
            <p:nvPr/>
          </p:nvGrpSpPr>
          <p:grpSpPr>
            <a:xfrm>
              <a:off x="6382719" y="2988364"/>
              <a:ext cx="1821724" cy="2449592"/>
              <a:chOff x="6382719" y="2988364"/>
              <a:chExt cx="1821724" cy="2449592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0601461-3633-8C4D-B197-9A72E391DCCA}"/>
                  </a:ext>
                </a:extLst>
              </p:cNvPr>
              <p:cNvGrpSpPr/>
              <p:nvPr/>
            </p:nvGrpSpPr>
            <p:grpSpPr>
              <a:xfrm>
                <a:off x="6382719" y="4731387"/>
                <a:ext cx="1810966" cy="706569"/>
                <a:chOff x="6459046" y="4637138"/>
                <a:chExt cx="1810966" cy="706569"/>
              </a:xfrm>
            </p:grpSpPr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907F83D-17BA-8A42-8E5E-645C33548B39}"/>
                    </a:ext>
                  </a:extLst>
                </p:cNvPr>
                <p:cNvSpPr txBox="1"/>
                <p:nvPr/>
              </p:nvSpPr>
              <p:spPr>
                <a:xfrm>
                  <a:off x="7338681" y="4793377"/>
                  <a:ext cx="652422" cy="4393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+ AS3 + DO</a:t>
                  </a:r>
                </a:p>
              </p:txBody>
            </p:sp>
            <p:sp>
              <p:nvSpPr>
                <p:cNvPr id="97" name="Freeform 187">
                  <a:extLst>
                    <a:ext uri="{FF2B5EF4-FFF2-40B4-BE49-F238E27FC236}">
                      <a16:creationId xmlns:a16="http://schemas.microsoft.com/office/drawing/2014/main" id="{B15DAD83-D788-C247-BD28-D1466133A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3E5F4C3C-33AD-BC4A-8C31-E42409F72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0483" y="4795866"/>
                <a:ext cx="577610" cy="577610"/>
              </a:xfrm>
              <a:prstGeom prst="rect">
                <a:avLst/>
              </a:prstGeom>
            </p:spPr>
          </p:pic>
          <p:sp>
            <p:nvSpPr>
              <p:cNvPr id="92" name="Manual Operation 91">
                <a:extLst>
                  <a:ext uri="{FF2B5EF4-FFF2-40B4-BE49-F238E27FC236}">
                    <a16:creationId xmlns:a16="http://schemas.microsoft.com/office/drawing/2014/main" id="{042F16D8-1E35-E64F-9710-5892DD525AAC}"/>
                  </a:ext>
                </a:extLst>
              </p:cNvPr>
              <p:cNvSpPr/>
              <p:nvPr/>
            </p:nvSpPr>
            <p:spPr>
              <a:xfrm>
                <a:off x="6805642" y="4312867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B5B9C8AD-DCC4-834F-88B2-EFCB98A465F3}"/>
                  </a:ext>
                </a:extLst>
              </p:cNvPr>
              <p:cNvGrpSpPr/>
              <p:nvPr/>
            </p:nvGrpSpPr>
            <p:grpSpPr>
              <a:xfrm>
                <a:off x="6393477" y="2988364"/>
                <a:ext cx="1810966" cy="1396164"/>
                <a:chOff x="9020605" y="1622362"/>
                <a:chExt cx="1810966" cy="1396164"/>
              </a:xfrm>
            </p:grpSpPr>
            <p:sp>
              <p:nvSpPr>
                <p:cNvPr id="94" name="Rounded Rectangle 190">
                  <a:extLst>
                    <a:ext uri="{FF2B5EF4-FFF2-40B4-BE49-F238E27FC236}">
                      <a16:creationId xmlns:a16="http://schemas.microsoft.com/office/drawing/2014/main" id="{AE67FD52-1500-514E-884B-AED337F814E9}"/>
                    </a:ext>
                  </a:extLst>
                </p:cNvPr>
                <p:cNvSpPr/>
                <p:nvPr/>
              </p:nvSpPr>
              <p:spPr>
                <a:xfrm>
                  <a:off x="9020605" y="1622362"/>
                  <a:ext cx="1810966" cy="1324503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Rounded Rectangle 191">
                  <a:extLst>
                    <a:ext uri="{FF2B5EF4-FFF2-40B4-BE49-F238E27FC236}">
                      <a16:creationId xmlns:a16="http://schemas.microsoft.com/office/drawing/2014/main" id="{BB55DED3-7BD6-9B4D-9EE3-CCF05A759C63}"/>
                    </a:ext>
                  </a:extLst>
                </p:cNvPr>
                <p:cNvSpPr/>
                <p:nvPr/>
              </p:nvSpPr>
              <p:spPr>
                <a:xfrm>
                  <a:off x="9397568" y="2825397"/>
                  <a:ext cx="1084144" cy="193129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Franklin Gothic Book"/>
                    </a:rPr>
                    <a:t>F5 Platform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328BFC72-44CB-D741-B340-50CF2954B9A2}"/>
                </a:ext>
              </a:extLst>
            </p:cNvPr>
            <p:cNvSpPr/>
            <p:nvPr/>
          </p:nvSpPr>
          <p:spPr>
            <a:xfrm>
              <a:off x="6525667" y="3048664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Physical Appliance / Chassis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044F53CE-6E69-E240-9001-5983009C1BCD}"/>
                </a:ext>
              </a:extLst>
            </p:cNvPr>
            <p:cNvSpPr/>
            <p:nvPr/>
          </p:nvSpPr>
          <p:spPr>
            <a:xfrm>
              <a:off x="6525667" y="342561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Virtual Edition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83FCA3-792B-B04E-AB4D-4547299C3BE9}"/>
                </a:ext>
              </a:extLst>
            </p:cNvPr>
            <p:cNvSpPr/>
            <p:nvPr/>
          </p:nvSpPr>
          <p:spPr>
            <a:xfrm>
              <a:off x="6525667" y="3808506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 Edition / Blue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35BDC4A-AA59-E841-9A59-2531D86B7108}"/>
              </a:ext>
            </a:extLst>
          </p:cNvPr>
          <p:cNvGrpSpPr/>
          <p:nvPr/>
        </p:nvGrpSpPr>
        <p:grpSpPr>
          <a:xfrm>
            <a:off x="7625777" y="2501759"/>
            <a:ext cx="1821724" cy="2813422"/>
            <a:chOff x="5090234" y="5545653"/>
            <a:chExt cx="1821724" cy="281342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7A37096-9163-BF4D-8CAE-3FDC09126F4E}"/>
                </a:ext>
              </a:extLst>
            </p:cNvPr>
            <p:cNvGrpSpPr/>
            <p:nvPr/>
          </p:nvGrpSpPr>
          <p:grpSpPr>
            <a:xfrm>
              <a:off x="5090234" y="5545653"/>
              <a:ext cx="1821724" cy="2813422"/>
              <a:chOff x="6382719" y="2624534"/>
              <a:chExt cx="1821724" cy="281342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CDD473B0-A4B8-084A-8745-486A8D5BECF0}"/>
                  </a:ext>
                </a:extLst>
              </p:cNvPr>
              <p:cNvGrpSpPr/>
              <p:nvPr/>
            </p:nvGrpSpPr>
            <p:grpSpPr>
              <a:xfrm>
                <a:off x="6382719" y="2624534"/>
                <a:ext cx="1821724" cy="2813422"/>
                <a:chOff x="6382719" y="2624534"/>
                <a:chExt cx="1821724" cy="2813422"/>
              </a:xfrm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D009587E-1896-2B45-A02D-009DD1F2BC3E}"/>
                    </a:ext>
                  </a:extLst>
                </p:cNvPr>
                <p:cNvGrpSpPr/>
                <p:nvPr/>
              </p:nvGrpSpPr>
              <p:grpSpPr>
                <a:xfrm>
                  <a:off x="6382719" y="4731387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156" name="TextBox 155">
                    <a:extLst>
                      <a:ext uri="{FF2B5EF4-FFF2-40B4-BE49-F238E27FC236}">
                        <a16:creationId xmlns:a16="http://schemas.microsoft.com/office/drawing/2014/main" id="{25765CB9-AE31-544E-9D38-3BC19005FEC2}"/>
                      </a:ext>
                    </a:extLst>
                  </p:cNvPr>
                  <p:cNvSpPr txBox="1"/>
                  <p:nvPr/>
                </p:nvSpPr>
                <p:spPr>
                  <a:xfrm>
                    <a:off x="7338681" y="4793377"/>
                    <a:ext cx="652422" cy="4393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BIG-IQ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+ AS3</a:t>
                    </a:r>
                  </a:p>
                </p:txBody>
              </p:sp>
              <p:sp>
                <p:nvSpPr>
                  <p:cNvPr id="157" name="Freeform 187">
                    <a:extLst>
                      <a:ext uri="{FF2B5EF4-FFF2-40B4-BE49-F238E27FC236}">
                        <a16:creationId xmlns:a16="http://schemas.microsoft.com/office/drawing/2014/main" id="{B1FD81C0-D82B-0C44-9576-BE4152D53D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133" name="Picture 132">
                  <a:extLst>
                    <a:ext uri="{FF2B5EF4-FFF2-40B4-BE49-F238E27FC236}">
                      <a16:creationId xmlns:a16="http://schemas.microsoft.com/office/drawing/2014/main" id="{C15F6F46-5180-BD4D-AC9A-828C801B7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30483" y="4795866"/>
                  <a:ext cx="577610" cy="577610"/>
                </a:xfrm>
                <a:prstGeom prst="rect">
                  <a:avLst/>
                </a:prstGeom>
              </p:spPr>
            </p:pic>
            <p:sp>
              <p:nvSpPr>
                <p:cNvPr id="152" name="Manual Operation 151">
                  <a:extLst>
                    <a:ext uri="{FF2B5EF4-FFF2-40B4-BE49-F238E27FC236}">
                      <a16:creationId xmlns:a16="http://schemas.microsoft.com/office/drawing/2014/main" id="{49BA4533-EF62-4B4C-811B-38B3A6F92871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4ECCA19E-81C5-7D4D-BC79-EAFA80B2B6DD}"/>
                    </a:ext>
                  </a:extLst>
                </p:cNvPr>
                <p:cNvGrpSpPr/>
                <p:nvPr/>
              </p:nvGrpSpPr>
              <p:grpSpPr>
                <a:xfrm>
                  <a:off x="6393477" y="2624534"/>
                  <a:ext cx="1810966" cy="1759994"/>
                  <a:chOff x="9020605" y="1258532"/>
                  <a:chExt cx="1810966" cy="1759994"/>
                </a:xfrm>
              </p:grpSpPr>
              <p:sp>
                <p:nvSpPr>
                  <p:cNvPr id="154" name="Rounded Rectangle 190">
                    <a:extLst>
                      <a:ext uri="{FF2B5EF4-FFF2-40B4-BE49-F238E27FC236}">
                        <a16:creationId xmlns:a16="http://schemas.microsoft.com/office/drawing/2014/main" id="{18263913-3F5B-494E-8ABD-02645F7E892F}"/>
                      </a:ext>
                    </a:extLst>
                  </p:cNvPr>
                  <p:cNvSpPr/>
                  <p:nvPr/>
                </p:nvSpPr>
                <p:spPr>
                  <a:xfrm>
                    <a:off x="9020605" y="1258532"/>
                    <a:ext cx="1810966" cy="168833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Rounded Rectangle 191">
                    <a:extLst>
                      <a:ext uri="{FF2B5EF4-FFF2-40B4-BE49-F238E27FC236}">
                        <a16:creationId xmlns:a16="http://schemas.microsoft.com/office/drawing/2014/main" id="{1C769BD4-AF18-6840-97C6-6B4FFA0609BF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App Services</a:t>
                    </a:r>
                  </a:p>
                </p:txBody>
              </p:sp>
            </p:grpSp>
          </p:grp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3484CB5B-FDDA-B743-A49E-DCA0494808FB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HTTPS Advanced</a:t>
                </a:r>
              </a:p>
            </p:txBody>
          </p:sp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8F63F26C-75F4-F24F-A7F7-2340106B44C8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Application Security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C6191B94-CFB4-6942-9C7F-8BC29D618EF9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Analytics</a:t>
                </a:r>
              </a:p>
            </p:txBody>
          </p:sp>
        </p:grp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AB2CE04F-D9BC-054C-867D-9330824FE381}"/>
                </a:ext>
              </a:extLst>
            </p:cNvPr>
            <p:cNvSpPr/>
            <p:nvPr/>
          </p:nvSpPr>
          <p:spPr>
            <a:xfrm>
              <a:off x="5219718" y="559184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HTTP Simple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EECA6D3-8FC6-414B-A0B0-CA03E149123A}"/>
              </a:ext>
            </a:extLst>
          </p:cNvPr>
          <p:cNvGrpSpPr/>
          <p:nvPr/>
        </p:nvGrpSpPr>
        <p:grpSpPr>
          <a:xfrm>
            <a:off x="5158061" y="2093381"/>
            <a:ext cx="1812044" cy="3229097"/>
            <a:chOff x="2257875" y="2200335"/>
            <a:chExt cx="1812044" cy="3229097"/>
          </a:xfrm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A2A0EE76-7341-A547-AE4D-A0DA85B43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7875" y="4773434"/>
              <a:ext cx="1812044" cy="579260"/>
            </a:xfrm>
            <a:prstGeom prst="rect">
              <a:avLst/>
            </a:prstGeom>
          </p:spPr>
        </p:pic>
        <p:sp>
          <p:nvSpPr>
            <p:cNvPr id="160" name="Freeform 187">
              <a:extLst>
                <a:ext uri="{FF2B5EF4-FFF2-40B4-BE49-F238E27FC236}">
                  <a16:creationId xmlns:a16="http://schemas.microsoft.com/office/drawing/2014/main" id="{CE889F35-95AB-5B43-841F-F02747C6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902" y="4722863"/>
              <a:ext cx="1810966" cy="706569"/>
            </a:xfrm>
            <a:custGeom>
              <a:avLst/>
              <a:gdLst>
                <a:gd name="T0" fmla="*/ 474 w 474"/>
                <a:gd name="T1" fmla="*/ 172 h 224"/>
                <a:gd name="T2" fmla="*/ 422 w 474"/>
                <a:gd name="T3" fmla="*/ 224 h 224"/>
                <a:gd name="T4" fmla="*/ 52 w 474"/>
                <a:gd name="T5" fmla="*/ 224 h 224"/>
                <a:gd name="T6" fmla="*/ 0 w 474"/>
                <a:gd name="T7" fmla="*/ 172 h 224"/>
                <a:gd name="T8" fmla="*/ 0 w 474"/>
                <a:gd name="T9" fmla="*/ 52 h 224"/>
                <a:gd name="T10" fmla="*/ 52 w 474"/>
                <a:gd name="T11" fmla="*/ 0 h 224"/>
                <a:gd name="T12" fmla="*/ 422 w 474"/>
                <a:gd name="T13" fmla="*/ 0 h 224"/>
                <a:gd name="T14" fmla="*/ 474 w 474"/>
                <a:gd name="T15" fmla="*/ 52 h 224"/>
                <a:gd name="T16" fmla="*/ 474 w 474"/>
                <a:gd name="T17" fmla="*/ 1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24">
                  <a:moveTo>
                    <a:pt x="474" y="172"/>
                  </a:moveTo>
                  <a:cubicBezTo>
                    <a:pt x="474" y="201"/>
                    <a:pt x="450" y="224"/>
                    <a:pt x="422" y="224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23" y="224"/>
                    <a:pt x="0" y="201"/>
                    <a:pt x="0" y="17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50" y="0"/>
                    <a:pt x="474" y="23"/>
                    <a:pt x="474" y="52"/>
                  </a:cubicBezTo>
                  <a:lnTo>
                    <a:pt x="474" y="17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Rounded Rectangle 190">
              <a:extLst>
                <a:ext uri="{FF2B5EF4-FFF2-40B4-BE49-F238E27FC236}">
                  <a16:creationId xmlns:a16="http://schemas.microsoft.com/office/drawing/2014/main" id="{951DA68A-1576-A344-8589-3AF50A10D177}"/>
                </a:ext>
              </a:extLst>
            </p:cNvPr>
            <p:cNvSpPr/>
            <p:nvPr/>
          </p:nvSpPr>
          <p:spPr>
            <a:xfrm>
              <a:off x="2257902" y="2200335"/>
              <a:ext cx="1810966" cy="2112533"/>
            </a:xfrm>
            <a:prstGeom prst="roundRect">
              <a:avLst>
                <a:gd name="adj" fmla="val 828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ECCFD679-E91F-D641-9066-E8A1FDD5AFD6}"/>
                </a:ext>
              </a:extLst>
            </p:cNvPr>
            <p:cNvSpPr/>
            <p:nvPr/>
          </p:nvSpPr>
          <p:spPr>
            <a:xfrm>
              <a:off x="2385203" y="302254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RBAC</a:t>
              </a: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F886EE4C-92B6-E74F-B469-CEAC113CDFBA}"/>
                </a:ext>
              </a:extLst>
            </p:cNvPr>
            <p:cNvSpPr/>
            <p:nvPr/>
          </p:nvSpPr>
          <p:spPr>
            <a:xfrm>
              <a:off x="2385203" y="339949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Job Scheduling</a:t>
              </a: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EEEAAFDC-BC98-3F4F-8D14-D74E134FE6EA}"/>
                </a:ext>
              </a:extLst>
            </p:cNvPr>
            <p:cNvSpPr/>
            <p:nvPr/>
          </p:nvSpPr>
          <p:spPr>
            <a:xfrm>
              <a:off x="2385203" y="3782385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Logging &amp; Reporting</a:t>
              </a: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FE23D6A3-EAB6-864C-A1FE-848BDE2C2BF8}"/>
                </a:ext>
              </a:extLst>
            </p:cNvPr>
            <p:cNvSpPr/>
            <p:nvPr/>
          </p:nvSpPr>
          <p:spPr>
            <a:xfrm>
              <a:off x="2371739" y="264460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Input Forms (Survey)</a:t>
              </a: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F8641D1D-A685-684D-A072-BD5454FE2AEF}"/>
                </a:ext>
              </a:extLst>
            </p:cNvPr>
            <p:cNvSpPr/>
            <p:nvPr/>
          </p:nvSpPr>
          <p:spPr>
            <a:xfrm>
              <a:off x="2371738" y="226105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Deployment Playbooks</a:t>
              </a:r>
            </a:p>
          </p:txBody>
        </p:sp>
        <p:sp>
          <p:nvSpPr>
            <p:cNvPr id="167" name="Manual Operation 166">
              <a:extLst>
                <a:ext uri="{FF2B5EF4-FFF2-40B4-BE49-F238E27FC236}">
                  <a16:creationId xmlns:a16="http://schemas.microsoft.com/office/drawing/2014/main" id="{08FBC929-D39A-8D4B-B35D-A6476CBA7616}"/>
                </a:ext>
              </a:extLst>
            </p:cNvPr>
            <p:cNvSpPr/>
            <p:nvPr/>
          </p:nvSpPr>
          <p:spPr>
            <a:xfrm>
              <a:off x="2667536" y="4312868"/>
              <a:ext cx="1048942" cy="418519"/>
            </a:xfrm>
            <a:prstGeom prst="flowChartManualOperation">
              <a:avLst/>
            </a:prstGeom>
            <a:gradFill flip="none" rotWithShape="1">
              <a:gsLst>
                <a:gs pos="75000">
                  <a:srgbClr val="808080"/>
                </a:gs>
                <a:gs pos="29000">
                  <a:schemeClr val="bg2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Rounded Rectangle 191">
              <a:extLst>
                <a:ext uri="{FF2B5EF4-FFF2-40B4-BE49-F238E27FC236}">
                  <a16:creationId xmlns:a16="http://schemas.microsoft.com/office/drawing/2014/main" id="{BD79D2D0-C7AF-F443-8A1F-4A8C608EE56B}"/>
                </a:ext>
              </a:extLst>
            </p:cNvPr>
            <p:cNvSpPr/>
            <p:nvPr/>
          </p:nvSpPr>
          <p:spPr>
            <a:xfrm>
              <a:off x="2632334" y="4191400"/>
              <a:ext cx="1084144" cy="193129"/>
            </a:xfrm>
            <a:prstGeom prst="roundRect">
              <a:avLst>
                <a:gd name="adj" fmla="val 24315"/>
              </a:avLst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DD02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Orchestration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D9072A61-268A-2F47-BFE3-63CB0ABFC414}"/>
              </a:ext>
            </a:extLst>
          </p:cNvPr>
          <p:cNvGrpSpPr/>
          <p:nvPr/>
        </p:nvGrpSpPr>
        <p:grpSpPr>
          <a:xfrm>
            <a:off x="2678475" y="2877621"/>
            <a:ext cx="1821724" cy="2449592"/>
            <a:chOff x="970577" y="1833166"/>
            <a:chExt cx="1821724" cy="2449592"/>
          </a:xfrm>
        </p:grpSpPr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082D581C-0053-F54B-84C5-9195D0F37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585" y="3646266"/>
              <a:ext cx="1599284" cy="567746"/>
            </a:xfrm>
            <a:prstGeom prst="rect">
              <a:avLst/>
            </a:prstGeom>
          </p:spPr>
        </p:pic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574C06A3-23D3-1D47-80EE-969857D7FCBD}"/>
                </a:ext>
              </a:extLst>
            </p:cNvPr>
            <p:cNvGrpSpPr/>
            <p:nvPr/>
          </p:nvGrpSpPr>
          <p:grpSpPr>
            <a:xfrm>
              <a:off x="970577" y="1833166"/>
              <a:ext cx="1821724" cy="2449592"/>
              <a:chOff x="6382719" y="2988364"/>
              <a:chExt cx="1821724" cy="2449592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A7023CFF-B893-7F47-8082-1FDDA0FD2BB9}"/>
                  </a:ext>
                </a:extLst>
              </p:cNvPr>
              <p:cNvGrpSpPr/>
              <p:nvPr/>
            </p:nvGrpSpPr>
            <p:grpSpPr>
              <a:xfrm>
                <a:off x="6382719" y="2988364"/>
                <a:ext cx="1821724" cy="2449592"/>
                <a:chOff x="6382719" y="2988364"/>
                <a:chExt cx="1821724" cy="2449592"/>
              </a:xfrm>
            </p:grpSpPr>
            <p:sp>
              <p:nvSpPr>
                <p:cNvPr id="177" name="Freeform 187">
                  <a:extLst>
                    <a:ext uri="{FF2B5EF4-FFF2-40B4-BE49-F238E27FC236}">
                      <a16:creationId xmlns:a16="http://schemas.microsoft.com/office/drawing/2014/main" id="{82FBD0F6-5041-7F44-A131-1ABFA33057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2719" y="4731387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Manual Operation 177">
                  <a:extLst>
                    <a:ext uri="{FF2B5EF4-FFF2-40B4-BE49-F238E27FC236}">
                      <a16:creationId xmlns:a16="http://schemas.microsoft.com/office/drawing/2014/main" id="{E63718FE-89F1-B146-ACF5-B3D6E13F5505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AEC8FB93-F3CF-1D40-B81F-8511E07AB19F}"/>
                    </a:ext>
                  </a:extLst>
                </p:cNvPr>
                <p:cNvGrpSpPr/>
                <p:nvPr/>
              </p:nvGrpSpPr>
              <p:grpSpPr>
                <a:xfrm>
                  <a:off x="6393477" y="2988364"/>
                  <a:ext cx="1810966" cy="1396164"/>
                  <a:chOff x="9020605" y="1622362"/>
                  <a:chExt cx="1810966" cy="1396164"/>
                </a:xfrm>
              </p:grpSpPr>
              <p:sp>
                <p:nvSpPr>
                  <p:cNvPr id="180" name="Rounded Rectangle 190">
                    <a:extLst>
                      <a:ext uri="{FF2B5EF4-FFF2-40B4-BE49-F238E27FC236}">
                        <a16:creationId xmlns:a16="http://schemas.microsoft.com/office/drawing/2014/main" id="{FC467365-96A8-D446-AA48-3780DFC8B514}"/>
                      </a:ext>
                    </a:extLst>
                  </p:cNvPr>
                  <p:cNvSpPr/>
                  <p:nvPr/>
                </p:nvSpPr>
                <p:spPr>
                  <a:xfrm>
                    <a:off x="9020605" y="1622362"/>
                    <a:ext cx="1810966" cy="132450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Rounded Rectangle 191">
                    <a:extLst>
                      <a:ext uri="{FF2B5EF4-FFF2-40B4-BE49-F238E27FC236}">
                        <a16:creationId xmlns:a16="http://schemas.microsoft.com/office/drawing/2014/main" id="{E7CC6173-DD8D-4246-8D5B-44616AD34475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2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SCM</a:t>
                    </a:r>
                  </a:p>
                </p:txBody>
              </p:sp>
            </p:grpSp>
          </p:grpSp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7E2C3479-46EB-CE4A-80D5-D7A843EAB9A0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Source Code Repo -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IaC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9CF49A0A-6EB5-B243-A65F-6F9BDA94BB9A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Revision Control</a:t>
                </a:r>
              </a:p>
            </p:txBody>
          </p:sp>
          <p:sp>
            <p:nvSpPr>
              <p:cNvPr id="176" name="Rounded Rectangle 175">
                <a:extLst>
                  <a:ext uri="{FF2B5EF4-FFF2-40B4-BE49-F238E27FC236}">
                    <a16:creationId xmlns:a16="http://schemas.microsoft.com/office/drawing/2014/main" id="{9756C1C7-7F9F-CD40-8026-7931403A2BAB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Webhook</a:t>
                </a:r>
              </a:p>
            </p:txBody>
          </p:sp>
        </p:grpSp>
      </p:grp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1E8306EA-E850-C247-890E-EF7F8DDEC497}"/>
              </a:ext>
            </a:extLst>
          </p:cNvPr>
          <p:cNvCxnSpPr>
            <a:cxnSpLocks/>
          </p:cNvCxnSpPr>
          <p:nvPr/>
        </p:nvCxnSpPr>
        <p:spPr>
          <a:xfrm>
            <a:off x="4569878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7C4CA8E-5B7A-0540-84B1-BD37B65186E1}"/>
              </a:ext>
            </a:extLst>
          </p:cNvPr>
          <p:cNvCxnSpPr>
            <a:cxnSpLocks/>
          </p:cNvCxnSpPr>
          <p:nvPr/>
        </p:nvCxnSpPr>
        <p:spPr>
          <a:xfrm>
            <a:off x="7059078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1BBEBF88-4EC0-9646-857B-0F6C99BD4001}"/>
              </a:ext>
            </a:extLst>
          </p:cNvPr>
          <p:cNvCxnSpPr>
            <a:cxnSpLocks/>
          </p:cNvCxnSpPr>
          <p:nvPr/>
        </p:nvCxnSpPr>
        <p:spPr>
          <a:xfrm>
            <a:off x="9529806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588340-1557-764D-8ADC-2FF11FD0213F}"/>
              </a:ext>
            </a:extLst>
          </p:cNvPr>
          <p:cNvGrpSpPr/>
          <p:nvPr/>
        </p:nvGrpSpPr>
        <p:grpSpPr>
          <a:xfrm>
            <a:off x="253752" y="2872886"/>
            <a:ext cx="1821724" cy="2449592"/>
            <a:chOff x="253752" y="2872886"/>
            <a:chExt cx="1821724" cy="24495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D7FFD7-782A-9248-9FB5-0273A04C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019" y="4688949"/>
              <a:ext cx="1692741" cy="564247"/>
            </a:xfrm>
            <a:prstGeom prst="rect">
              <a:avLst/>
            </a:prstGeom>
          </p:spPr>
        </p:pic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64DCA0C-568F-EE4C-AA27-84C60126754F}"/>
                </a:ext>
              </a:extLst>
            </p:cNvPr>
            <p:cNvGrpSpPr/>
            <p:nvPr/>
          </p:nvGrpSpPr>
          <p:grpSpPr>
            <a:xfrm>
              <a:off x="253752" y="2872886"/>
              <a:ext cx="1821724" cy="2449592"/>
              <a:chOff x="6382719" y="2988364"/>
              <a:chExt cx="1821724" cy="2449592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60EFD06-A755-1D4E-8D41-2DAA97E6BBE2}"/>
                  </a:ext>
                </a:extLst>
              </p:cNvPr>
              <p:cNvGrpSpPr/>
              <p:nvPr/>
            </p:nvGrpSpPr>
            <p:grpSpPr>
              <a:xfrm>
                <a:off x="6382719" y="2988364"/>
                <a:ext cx="1821724" cy="2449592"/>
                <a:chOff x="6382719" y="2988364"/>
                <a:chExt cx="1821724" cy="2449592"/>
              </a:xfrm>
            </p:grpSpPr>
            <p:sp>
              <p:nvSpPr>
                <p:cNvPr id="192" name="Freeform 187">
                  <a:extLst>
                    <a:ext uri="{FF2B5EF4-FFF2-40B4-BE49-F238E27FC236}">
                      <a16:creationId xmlns:a16="http://schemas.microsoft.com/office/drawing/2014/main" id="{B3887F00-F844-AB4C-BA72-7C6E0BC2A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2719" y="4731387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Manual Operation 192">
                  <a:extLst>
                    <a:ext uri="{FF2B5EF4-FFF2-40B4-BE49-F238E27FC236}">
                      <a16:creationId xmlns:a16="http://schemas.microsoft.com/office/drawing/2014/main" id="{14A519C4-F57E-344B-AE72-7AA6DE51D325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ACFF039D-F3EF-CD4A-9C89-7D7A651299FE}"/>
                    </a:ext>
                  </a:extLst>
                </p:cNvPr>
                <p:cNvGrpSpPr/>
                <p:nvPr/>
              </p:nvGrpSpPr>
              <p:grpSpPr>
                <a:xfrm>
                  <a:off x="6393477" y="2988364"/>
                  <a:ext cx="1810966" cy="1396164"/>
                  <a:chOff x="9020605" y="1622362"/>
                  <a:chExt cx="1810966" cy="1396164"/>
                </a:xfrm>
              </p:grpSpPr>
              <p:sp>
                <p:nvSpPr>
                  <p:cNvPr id="195" name="Rounded Rectangle 190">
                    <a:extLst>
                      <a:ext uri="{FF2B5EF4-FFF2-40B4-BE49-F238E27FC236}">
                        <a16:creationId xmlns:a16="http://schemas.microsoft.com/office/drawing/2014/main" id="{4F6D0D5E-D9FB-E94E-A7E5-BAFCA8B13FD1}"/>
                      </a:ext>
                    </a:extLst>
                  </p:cNvPr>
                  <p:cNvSpPr/>
                  <p:nvPr/>
                </p:nvSpPr>
                <p:spPr>
                  <a:xfrm>
                    <a:off x="9020605" y="1622362"/>
                    <a:ext cx="1810966" cy="132450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Rounded Rectangle 191">
                    <a:extLst>
                      <a:ext uri="{FF2B5EF4-FFF2-40B4-BE49-F238E27FC236}">
                        <a16:creationId xmlns:a16="http://schemas.microsoft.com/office/drawing/2014/main" id="{06EC1119-B213-AE4B-AFCC-EC0FF4F1A969}"/>
                      </a:ext>
                    </a:extLst>
                  </p:cNvPr>
                  <p:cNvSpPr/>
                  <p:nvPr/>
                </p:nvSpPr>
                <p:spPr>
                  <a:xfrm>
                    <a:off x="9287317" y="2825397"/>
                    <a:ext cx="1328057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23E4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Service Catalogue</a:t>
                    </a:r>
                  </a:p>
                </p:txBody>
              </p:sp>
            </p:grpSp>
          </p:grpSp>
          <p:sp>
            <p:nvSpPr>
              <p:cNvPr id="189" name="Rounded Rectangle 188">
                <a:extLst>
                  <a:ext uri="{FF2B5EF4-FFF2-40B4-BE49-F238E27FC236}">
                    <a16:creationId xmlns:a16="http://schemas.microsoft.com/office/drawing/2014/main" id="{93623CC2-25EA-B147-B90A-39D1C80203BD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Request Form</a:t>
                </a:r>
              </a:p>
            </p:txBody>
          </p:sp>
          <p:sp>
            <p:nvSpPr>
              <p:cNvPr id="190" name="Rounded Rectangle 189">
                <a:extLst>
                  <a:ext uri="{FF2B5EF4-FFF2-40B4-BE49-F238E27FC236}">
                    <a16:creationId xmlns:a16="http://schemas.microsoft.com/office/drawing/2014/main" id="{F59F9D66-3353-EE46-B9D9-AA03568F48A8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Workflow Approvals</a:t>
                </a:r>
              </a:p>
            </p:txBody>
          </p:sp>
          <p:sp>
            <p:nvSpPr>
              <p:cNvPr id="191" name="Rounded Rectangle 190">
                <a:extLst>
                  <a:ext uri="{FF2B5EF4-FFF2-40B4-BE49-F238E27FC236}">
                    <a16:creationId xmlns:a16="http://schemas.microsoft.com/office/drawing/2014/main" id="{3ED53D12-6A7F-954B-8C0D-D017E47A4467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Create Config</a:t>
                </a:r>
              </a:p>
            </p:txBody>
          </p:sp>
        </p:grpSp>
      </p:grpSp>
      <p:sp>
        <p:nvSpPr>
          <p:cNvPr id="210" name="Title 13">
            <a:extLst>
              <a:ext uri="{FF2B5EF4-FFF2-40B4-BE49-F238E27FC236}">
                <a16:creationId xmlns:a16="http://schemas.microsoft.com/office/drawing/2014/main" id="{1BBCA1C8-A039-634C-B989-0319F59F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Workflow Example 3</a:t>
            </a:r>
          </a:p>
        </p:txBody>
      </p: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864D0F95-5037-3F42-841F-7DC3BF7711E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5018" y="643942"/>
            <a:ext cx="13001297" cy="673786"/>
          </a:xfrm>
        </p:spPr>
        <p:txBody>
          <a:bodyPr>
            <a:noAutofit/>
          </a:bodyPr>
          <a:lstStyle/>
          <a:p>
            <a:pPr algn="just"/>
            <a:r>
              <a:rPr lang="en-US" sz="2400" b="0" cap="none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Self-service provisioning via a service catalogue.</a:t>
            </a:r>
          </a:p>
        </p:txBody>
      </p:sp>
    </p:spTree>
    <p:extLst>
      <p:ext uri="{BB962C8B-B14F-4D97-AF65-F5344CB8AC3E}">
        <p14:creationId xmlns:p14="http://schemas.microsoft.com/office/powerpoint/2010/main" val="40245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RESTful API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6EECC-5167-1E4D-81CA-B6FD4A9FF742}"/>
              </a:ext>
            </a:extLst>
          </p:cNvPr>
          <p:cNvSpPr txBox="1"/>
          <p:nvPr/>
        </p:nvSpPr>
        <p:spPr>
          <a:xfrm>
            <a:off x="304800" y="1021960"/>
            <a:ext cx="11582400" cy="2529923"/>
          </a:xfrm>
          <a:prstGeom prst="rect">
            <a:avLst/>
          </a:prstGeom>
          <a:noFill/>
          <a:ln>
            <a:noFill/>
          </a:ln>
        </p:spPr>
        <p:txBody>
          <a:bodyPr wrap="square" lIns="155448" tIns="155448" rIns="155448" bIns="155448" rtlCol="0">
            <a:spAutoFit/>
          </a:bodyPr>
          <a:lstStyle/>
          <a:p>
            <a:r>
              <a:rPr lang="en-GB" sz="3200" dirty="0"/>
              <a:t>API</a:t>
            </a:r>
          </a:p>
          <a:p>
            <a:endParaRPr lang="en-GB" sz="2800" dirty="0"/>
          </a:p>
          <a:p>
            <a:r>
              <a:rPr lang="en-GB" sz="2400" b="1" dirty="0"/>
              <a:t>noun </a:t>
            </a:r>
            <a:r>
              <a:rPr lang="en-GB" sz="2400" i="1" dirty="0">
                <a:solidFill>
                  <a:schemeClr val="tx1">
                    <a:lumMod val="75000"/>
                  </a:schemeClr>
                </a:solidFill>
              </a:rPr>
              <a:t>Computing</a:t>
            </a:r>
          </a:p>
          <a:p>
            <a:endParaRPr lang="en-GB" sz="2400" i="1" dirty="0"/>
          </a:p>
          <a:p>
            <a:r>
              <a:rPr lang="en-GB" dirty="0"/>
              <a:t>a set of functions and procedures that allow the creation of applications which access the features or data of an operating system, application, or other service.</a:t>
            </a:r>
            <a:endParaRPr lang="en-US" sz="2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5AAA1-C25B-3C47-89A5-B7E86FD13F3F}"/>
              </a:ext>
            </a:extLst>
          </p:cNvPr>
          <p:cNvSpPr txBox="1"/>
          <p:nvPr/>
        </p:nvSpPr>
        <p:spPr>
          <a:xfrm>
            <a:off x="304800" y="3894411"/>
            <a:ext cx="11582400" cy="2529923"/>
          </a:xfrm>
          <a:prstGeom prst="rect">
            <a:avLst/>
          </a:prstGeom>
          <a:noFill/>
          <a:ln>
            <a:noFill/>
          </a:ln>
        </p:spPr>
        <p:txBody>
          <a:bodyPr wrap="square" lIns="155448" tIns="155448" rIns="155448" bIns="155448" rtlCol="0">
            <a:spAutoFit/>
          </a:bodyPr>
          <a:lstStyle/>
          <a:p>
            <a:r>
              <a:rPr lang="en-GB" sz="3200" dirty="0"/>
              <a:t>RESTful API</a:t>
            </a:r>
          </a:p>
          <a:p>
            <a:endParaRPr lang="en-GB" sz="2800" dirty="0"/>
          </a:p>
          <a:p>
            <a:r>
              <a:rPr lang="en-GB" dirty="0">
                <a:latin typeface="-apple-system"/>
              </a:rPr>
              <a:t>a REST API uses HTTP URIs and Methods (POST, GET, PUT DELETE) to </a:t>
            </a:r>
            <a:r>
              <a:rPr lang="en-GB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Create, Read, Update, and Delete (CRUD)</a:t>
            </a:r>
            <a:endParaRPr lang="en-GB" dirty="0">
              <a:latin typeface="-apple-system"/>
            </a:endParaRPr>
          </a:p>
          <a:p>
            <a:endParaRPr lang="en-GB" dirty="0">
              <a:latin typeface="-apple-system"/>
            </a:endParaRPr>
          </a:p>
          <a:p>
            <a:r>
              <a:rPr lang="en-GB" sz="2400" dirty="0"/>
              <a:t>GET to obtain /some/resource</a:t>
            </a:r>
          </a:p>
          <a:p>
            <a:r>
              <a:rPr lang="en-GB" sz="2400" dirty="0"/>
              <a:t>POST to modify /some/other/resource</a:t>
            </a:r>
          </a:p>
        </p:txBody>
      </p:sp>
    </p:spTree>
    <p:extLst>
      <p:ext uri="{BB962C8B-B14F-4D97-AF65-F5344CB8AC3E}">
        <p14:creationId xmlns:p14="http://schemas.microsoft.com/office/powerpoint/2010/main" val="41526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F04FFBD-78E6-4BC2-97FF-3AB8C032F379}"/>
              </a:ext>
            </a:extLst>
          </p:cNvPr>
          <p:cNvCxnSpPr>
            <a:cxnSpLocks/>
          </p:cNvCxnSpPr>
          <p:nvPr/>
        </p:nvCxnSpPr>
        <p:spPr>
          <a:xfrm>
            <a:off x="7056550" y="5275499"/>
            <a:ext cx="477726" cy="0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1403A50-F181-402D-B426-9DCB90D2A295}"/>
              </a:ext>
            </a:extLst>
          </p:cNvPr>
          <p:cNvCxnSpPr>
            <a:cxnSpLocks/>
          </p:cNvCxnSpPr>
          <p:nvPr/>
        </p:nvCxnSpPr>
        <p:spPr>
          <a:xfrm>
            <a:off x="9506515" y="4966088"/>
            <a:ext cx="739708" cy="0"/>
          </a:xfrm>
          <a:prstGeom prst="straightConnector1">
            <a:avLst/>
          </a:prstGeom>
          <a:ln w="57150" cmpd="sng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899F2FF-3672-4DF5-8F53-57E34B60BECD}"/>
              </a:ext>
            </a:extLst>
          </p:cNvPr>
          <p:cNvCxnSpPr>
            <a:cxnSpLocks/>
          </p:cNvCxnSpPr>
          <p:nvPr/>
        </p:nvCxnSpPr>
        <p:spPr>
          <a:xfrm flipV="1">
            <a:off x="9498492" y="4205914"/>
            <a:ext cx="747731" cy="491830"/>
          </a:xfrm>
          <a:prstGeom prst="straightConnector1">
            <a:avLst/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5007EE2-5064-4DA1-B905-54BACAF77D1A}"/>
              </a:ext>
            </a:extLst>
          </p:cNvPr>
          <p:cNvCxnSpPr>
            <a:cxnSpLocks/>
          </p:cNvCxnSpPr>
          <p:nvPr/>
        </p:nvCxnSpPr>
        <p:spPr>
          <a:xfrm>
            <a:off x="9498492" y="5224931"/>
            <a:ext cx="747731" cy="577802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A536203-C225-4CFD-AB49-1138C8587840}"/>
              </a:ext>
            </a:extLst>
          </p:cNvPr>
          <p:cNvCxnSpPr>
            <a:cxnSpLocks/>
          </p:cNvCxnSpPr>
          <p:nvPr/>
        </p:nvCxnSpPr>
        <p:spPr>
          <a:xfrm flipV="1">
            <a:off x="7056550" y="4988402"/>
            <a:ext cx="458506" cy="4683"/>
          </a:xfrm>
          <a:prstGeom prst="straightConnector1">
            <a:avLst/>
          </a:prstGeom>
          <a:ln w="57150" cmpd="sng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031DF3F-64F0-4732-B3B4-C00C97FA9967}"/>
              </a:ext>
            </a:extLst>
          </p:cNvPr>
          <p:cNvCxnSpPr>
            <a:cxnSpLocks/>
          </p:cNvCxnSpPr>
          <p:nvPr/>
        </p:nvCxnSpPr>
        <p:spPr>
          <a:xfrm>
            <a:off x="7056550" y="4701535"/>
            <a:ext cx="477726" cy="0"/>
          </a:xfrm>
          <a:prstGeom prst="straightConnector1">
            <a:avLst/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3E604D-99FE-6B4E-B154-99903B6EA23E}"/>
              </a:ext>
            </a:extLst>
          </p:cNvPr>
          <p:cNvGrpSpPr/>
          <p:nvPr/>
        </p:nvGrpSpPr>
        <p:grpSpPr>
          <a:xfrm>
            <a:off x="10290633" y="2090802"/>
            <a:ext cx="1821724" cy="4049212"/>
            <a:chOff x="10277225" y="1605087"/>
            <a:chExt cx="1821724" cy="4049212"/>
          </a:xfrm>
        </p:grpSpPr>
        <p:sp>
          <p:nvSpPr>
            <p:cNvPr id="207" name="Manual Operation 206">
              <a:extLst>
                <a:ext uri="{FF2B5EF4-FFF2-40B4-BE49-F238E27FC236}">
                  <a16:creationId xmlns:a16="http://schemas.microsoft.com/office/drawing/2014/main" id="{A4B69C7B-B8BD-E147-A299-38FFBF8B4635}"/>
                </a:ext>
              </a:extLst>
            </p:cNvPr>
            <p:cNvSpPr/>
            <p:nvPr/>
          </p:nvSpPr>
          <p:spPr>
            <a:xfrm>
              <a:off x="10682547" y="4544153"/>
              <a:ext cx="1048942" cy="418519"/>
            </a:xfrm>
            <a:prstGeom prst="flowChartManualOperation">
              <a:avLst/>
            </a:prstGeom>
            <a:gradFill flip="none" rotWithShape="1">
              <a:gsLst>
                <a:gs pos="75000">
                  <a:srgbClr val="808080"/>
                </a:gs>
                <a:gs pos="29000">
                  <a:schemeClr val="bg2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B3D68F-5891-D347-BD0B-895F8F7DB182}"/>
                </a:ext>
              </a:extLst>
            </p:cNvPr>
            <p:cNvGrpSpPr/>
            <p:nvPr/>
          </p:nvGrpSpPr>
          <p:grpSpPr>
            <a:xfrm>
              <a:off x="10277225" y="1605087"/>
              <a:ext cx="1821724" cy="2536268"/>
              <a:chOff x="10277225" y="1605087"/>
              <a:chExt cx="1821724" cy="2536268"/>
            </a:xfrm>
          </p:grpSpPr>
          <p:sp>
            <p:nvSpPr>
              <p:cNvPr id="206" name="Manual Operation 205">
                <a:extLst>
                  <a:ext uri="{FF2B5EF4-FFF2-40B4-BE49-F238E27FC236}">
                    <a16:creationId xmlns:a16="http://schemas.microsoft.com/office/drawing/2014/main" id="{9630B54D-0DB4-9143-BDE7-D5DEFE4E768E}"/>
                  </a:ext>
                </a:extLst>
              </p:cNvPr>
              <p:cNvSpPr/>
              <p:nvPr/>
            </p:nvSpPr>
            <p:spPr>
              <a:xfrm>
                <a:off x="10700148" y="3722836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68F6150C-BDE1-7746-BBD1-9F7E6D0F0AFB}"/>
                  </a:ext>
                </a:extLst>
              </p:cNvPr>
              <p:cNvGrpSpPr/>
              <p:nvPr/>
            </p:nvGrpSpPr>
            <p:grpSpPr>
              <a:xfrm>
                <a:off x="10277225" y="3348110"/>
                <a:ext cx="1810966" cy="706569"/>
                <a:chOff x="10277225" y="3348110"/>
                <a:chExt cx="1810966" cy="706569"/>
              </a:xfrm>
            </p:grpSpPr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E2682AF4-1DB1-314A-82B7-2D8A0797D73A}"/>
                    </a:ext>
                  </a:extLst>
                </p:cNvPr>
                <p:cNvGrpSpPr/>
                <p:nvPr/>
              </p:nvGrpSpPr>
              <p:grpSpPr>
                <a:xfrm>
                  <a:off x="10277225" y="3348110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194" name="Freeform 187">
                    <a:extLst>
                      <a:ext uri="{FF2B5EF4-FFF2-40B4-BE49-F238E27FC236}">
                        <a16:creationId xmlns:a16="http://schemas.microsoft.com/office/drawing/2014/main" id="{49C9FD8F-6A23-0B43-85BB-70061A37FD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180E6EF0-29B5-F24E-914F-4CFB0A962A7A}"/>
                      </a:ext>
                    </a:extLst>
                  </p:cNvPr>
                  <p:cNvSpPr txBox="1"/>
                  <p:nvPr/>
                </p:nvSpPr>
                <p:spPr>
                  <a:xfrm>
                    <a:off x="7048709" y="4749698"/>
                    <a:ext cx="1185592" cy="4814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BIG-IP + AS3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(DEV)</a:t>
                    </a:r>
                  </a:p>
                </p:txBody>
              </p:sp>
            </p:grpSp>
            <p:pic>
              <p:nvPicPr>
                <p:cNvPr id="188" name="Picture 187">
                  <a:extLst>
                    <a:ext uri="{FF2B5EF4-FFF2-40B4-BE49-F238E27FC236}">
                      <a16:creationId xmlns:a16="http://schemas.microsoft.com/office/drawing/2014/main" id="{690981A8-6CDD-244F-98BF-B093F5049F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324989" y="3412589"/>
                  <a:ext cx="577610" cy="577610"/>
                </a:xfrm>
                <a:prstGeom prst="rect">
                  <a:avLst/>
                </a:prstGeom>
              </p:spPr>
            </p:pic>
          </p:grpSp>
          <p:sp>
            <p:nvSpPr>
              <p:cNvPr id="189" name="Manual Operation 188">
                <a:extLst>
                  <a:ext uri="{FF2B5EF4-FFF2-40B4-BE49-F238E27FC236}">
                    <a16:creationId xmlns:a16="http://schemas.microsoft.com/office/drawing/2014/main" id="{30E2D8F7-84E0-8D44-A69A-697E2A27C84D}"/>
                  </a:ext>
                </a:extLst>
              </p:cNvPr>
              <p:cNvSpPr/>
              <p:nvPr/>
            </p:nvSpPr>
            <p:spPr>
              <a:xfrm>
                <a:off x="10700148" y="2929590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2300F3D-1EC9-1347-8315-2BAA86525435}"/>
                  </a:ext>
                </a:extLst>
              </p:cNvPr>
              <p:cNvGrpSpPr/>
              <p:nvPr/>
            </p:nvGrpSpPr>
            <p:grpSpPr>
              <a:xfrm>
                <a:off x="10287983" y="1605087"/>
                <a:ext cx="1810966" cy="1396164"/>
                <a:chOff x="9020605" y="1622362"/>
                <a:chExt cx="1810966" cy="1396164"/>
              </a:xfrm>
            </p:grpSpPr>
            <p:sp>
              <p:nvSpPr>
                <p:cNvPr id="191" name="Rounded Rectangle 190">
                  <a:extLst>
                    <a:ext uri="{FF2B5EF4-FFF2-40B4-BE49-F238E27FC236}">
                      <a16:creationId xmlns:a16="http://schemas.microsoft.com/office/drawing/2014/main" id="{261BF1CC-933B-9948-B28C-B7FC2313E512}"/>
                    </a:ext>
                  </a:extLst>
                </p:cNvPr>
                <p:cNvSpPr/>
                <p:nvPr/>
              </p:nvSpPr>
              <p:spPr>
                <a:xfrm>
                  <a:off x="9020605" y="1622362"/>
                  <a:ext cx="1810966" cy="1324503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Rounded Rectangle 191">
                  <a:extLst>
                    <a:ext uri="{FF2B5EF4-FFF2-40B4-BE49-F238E27FC236}">
                      <a16:creationId xmlns:a16="http://schemas.microsoft.com/office/drawing/2014/main" id="{0611930E-C9E4-4548-B755-41278727480E}"/>
                    </a:ext>
                  </a:extLst>
                </p:cNvPr>
                <p:cNvSpPr/>
                <p:nvPr/>
              </p:nvSpPr>
              <p:spPr>
                <a:xfrm>
                  <a:off x="9397568" y="2825397"/>
                  <a:ext cx="1084144" cy="193129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Franklin Gothic Book"/>
                    </a:rPr>
                    <a:t>F5 Platform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" name="Rounded Rectangle 183">
                <a:extLst>
                  <a:ext uri="{FF2B5EF4-FFF2-40B4-BE49-F238E27FC236}">
                    <a16:creationId xmlns:a16="http://schemas.microsoft.com/office/drawing/2014/main" id="{8125C7B3-3C78-1F46-9F3F-ED6D66BFE6D3}"/>
                  </a:ext>
                </a:extLst>
              </p:cNvPr>
              <p:cNvSpPr/>
              <p:nvPr/>
            </p:nvSpPr>
            <p:spPr>
              <a:xfrm>
                <a:off x="10420173" y="1665387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Physical Appliance / Chassis</a:t>
                </a:r>
              </a:p>
            </p:txBody>
          </p:sp>
          <p:sp>
            <p:nvSpPr>
              <p:cNvPr id="185" name="Rounded Rectangle 184">
                <a:extLst>
                  <a:ext uri="{FF2B5EF4-FFF2-40B4-BE49-F238E27FC236}">
                    <a16:creationId xmlns:a16="http://schemas.microsoft.com/office/drawing/2014/main" id="{4207DD95-C903-8C49-84FA-78A5EBB4704E}"/>
                  </a:ext>
                </a:extLst>
              </p:cNvPr>
              <p:cNvSpPr/>
              <p:nvPr/>
            </p:nvSpPr>
            <p:spPr>
              <a:xfrm>
                <a:off x="10420173" y="204233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Virtual Edition</a:t>
                </a:r>
              </a:p>
            </p:txBody>
          </p:sp>
          <p:sp>
            <p:nvSpPr>
              <p:cNvPr id="186" name="Rounded Rectangle 185">
                <a:extLst>
                  <a:ext uri="{FF2B5EF4-FFF2-40B4-BE49-F238E27FC236}">
                    <a16:creationId xmlns:a16="http://schemas.microsoft.com/office/drawing/2014/main" id="{CDA4301C-6A9B-7541-B25C-F9B65910D958}"/>
                  </a:ext>
                </a:extLst>
              </p:cNvPr>
              <p:cNvSpPr/>
              <p:nvPr/>
            </p:nvSpPr>
            <p:spPr>
              <a:xfrm>
                <a:off x="10420173" y="2425229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Cloud Edition / Blue</a:t>
                </a: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53ABB0E8-234A-E246-AF34-2616B0023DB1}"/>
                </a:ext>
              </a:extLst>
            </p:cNvPr>
            <p:cNvGrpSpPr/>
            <p:nvPr/>
          </p:nvGrpSpPr>
          <p:grpSpPr>
            <a:xfrm>
              <a:off x="10283010" y="4147548"/>
              <a:ext cx="1810966" cy="706569"/>
              <a:chOff x="10277225" y="3348110"/>
              <a:chExt cx="1810966" cy="706569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AEA39C67-6B57-F041-B8CE-5C496C9DA474}"/>
                  </a:ext>
                </a:extLst>
              </p:cNvPr>
              <p:cNvGrpSpPr/>
              <p:nvPr/>
            </p:nvGrpSpPr>
            <p:grpSpPr>
              <a:xfrm>
                <a:off x="10277225" y="3348110"/>
                <a:ext cx="1810966" cy="706569"/>
                <a:chOff x="6459046" y="4637138"/>
                <a:chExt cx="1810966" cy="706569"/>
              </a:xfrm>
            </p:grpSpPr>
            <p:sp>
              <p:nvSpPr>
                <p:cNvPr id="200" name="Freeform 187">
                  <a:extLst>
                    <a:ext uri="{FF2B5EF4-FFF2-40B4-BE49-F238E27FC236}">
                      <a16:creationId xmlns:a16="http://schemas.microsoft.com/office/drawing/2014/main" id="{059771D2-49EE-1344-B314-511681DE67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F48D90A9-80B0-0F42-A79A-FD1B517FC411}"/>
                    </a:ext>
                  </a:extLst>
                </p:cNvPr>
                <p:cNvSpPr txBox="1"/>
                <p:nvPr/>
              </p:nvSpPr>
              <p:spPr>
                <a:xfrm>
                  <a:off x="7048709" y="4749698"/>
                  <a:ext cx="1185592" cy="4814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+ AS3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(UAT)</a:t>
                  </a:r>
                </a:p>
              </p:txBody>
            </p:sp>
          </p:grpSp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7EECAF9C-AA65-E64E-AB9A-50C47E525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24989" y="3412589"/>
                <a:ext cx="577610" cy="577610"/>
              </a:xfrm>
              <a:prstGeom prst="rect">
                <a:avLst/>
              </a:prstGeom>
            </p:spPr>
          </p:pic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3B61F230-8BC2-B641-802A-EBF3E99D4AC5}"/>
                </a:ext>
              </a:extLst>
            </p:cNvPr>
            <p:cNvGrpSpPr/>
            <p:nvPr/>
          </p:nvGrpSpPr>
          <p:grpSpPr>
            <a:xfrm>
              <a:off x="10287983" y="4947730"/>
              <a:ext cx="1810966" cy="706569"/>
              <a:chOff x="10277225" y="3348110"/>
              <a:chExt cx="1810966" cy="706569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2A6D2D9D-DF8F-D940-9CD5-0341DC9A4AD5}"/>
                  </a:ext>
                </a:extLst>
              </p:cNvPr>
              <p:cNvGrpSpPr/>
              <p:nvPr/>
            </p:nvGrpSpPr>
            <p:grpSpPr>
              <a:xfrm>
                <a:off x="10277225" y="3348110"/>
                <a:ext cx="1810966" cy="706569"/>
                <a:chOff x="6459046" y="4637138"/>
                <a:chExt cx="1810966" cy="706569"/>
              </a:xfrm>
            </p:grpSpPr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C983D063-EB77-324C-9E13-F3834EBF62C6}"/>
                    </a:ext>
                  </a:extLst>
                </p:cNvPr>
                <p:cNvSpPr txBox="1"/>
                <p:nvPr/>
              </p:nvSpPr>
              <p:spPr>
                <a:xfrm>
                  <a:off x="7048709" y="4749698"/>
                  <a:ext cx="1185592" cy="4814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+ AS3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(PROD)</a:t>
                  </a:r>
                </a:p>
              </p:txBody>
            </p:sp>
            <p:sp>
              <p:nvSpPr>
                <p:cNvPr id="205" name="Freeform 187">
                  <a:extLst>
                    <a:ext uri="{FF2B5EF4-FFF2-40B4-BE49-F238E27FC236}">
                      <a16:creationId xmlns:a16="http://schemas.microsoft.com/office/drawing/2014/main" id="{312ACC83-FFFF-364A-8E92-6F389070B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65254151-3E31-1746-AE2E-42BAD12AD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24989" y="3412589"/>
                <a:ext cx="577610" cy="577610"/>
              </a:xfrm>
              <a:prstGeom prst="rect">
                <a:avLst/>
              </a:prstGeom>
            </p:spPr>
          </p:pic>
        </p:grp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83C2D6C-0D3E-1645-8960-4538B5000EA7}"/>
              </a:ext>
            </a:extLst>
          </p:cNvPr>
          <p:cNvGrpSpPr/>
          <p:nvPr/>
        </p:nvGrpSpPr>
        <p:grpSpPr>
          <a:xfrm>
            <a:off x="253752" y="2872886"/>
            <a:ext cx="1821724" cy="2449592"/>
            <a:chOff x="253752" y="2872886"/>
            <a:chExt cx="1821724" cy="2449592"/>
          </a:xfrm>
        </p:grpSpPr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DA0DBFB2-5612-0D40-9BA6-17A7EC32C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019" y="4688949"/>
              <a:ext cx="1692741" cy="564247"/>
            </a:xfrm>
            <a:prstGeom prst="rect">
              <a:avLst/>
            </a:prstGeom>
          </p:spPr>
        </p:pic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E860C7E5-0BD5-2E49-8A8B-199FB63BE601}"/>
                </a:ext>
              </a:extLst>
            </p:cNvPr>
            <p:cNvGrpSpPr/>
            <p:nvPr/>
          </p:nvGrpSpPr>
          <p:grpSpPr>
            <a:xfrm>
              <a:off x="253752" y="2872886"/>
              <a:ext cx="1821724" cy="2449592"/>
              <a:chOff x="6382719" y="2988364"/>
              <a:chExt cx="1821724" cy="2449592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0252CD3F-CE5B-DF47-8691-6359E0072002}"/>
                  </a:ext>
                </a:extLst>
              </p:cNvPr>
              <p:cNvGrpSpPr/>
              <p:nvPr/>
            </p:nvGrpSpPr>
            <p:grpSpPr>
              <a:xfrm>
                <a:off x="6382719" y="2988364"/>
                <a:ext cx="1821724" cy="2449592"/>
                <a:chOff x="6382719" y="2988364"/>
                <a:chExt cx="1821724" cy="2449592"/>
              </a:xfrm>
            </p:grpSpPr>
            <p:sp>
              <p:nvSpPr>
                <p:cNvPr id="225" name="Freeform 187">
                  <a:extLst>
                    <a:ext uri="{FF2B5EF4-FFF2-40B4-BE49-F238E27FC236}">
                      <a16:creationId xmlns:a16="http://schemas.microsoft.com/office/drawing/2014/main" id="{35CE88BA-CBCC-A349-9E4F-A316C2D99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2719" y="4731387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Manual Operation 225">
                  <a:extLst>
                    <a:ext uri="{FF2B5EF4-FFF2-40B4-BE49-F238E27FC236}">
                      <a16:creationId xmlns:a16="http://schemas.microsoft.com/office/drawing/2014/main" id="{1319F708-A116-E745-9BD4-AD401BCF2EC2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0A7E66B6-F73E-FB4F-B1CD-CE192618C919}"/>
                    </a:ext>
                  </a:extLst>
                </p:cNvPr>
                <p:cNvGrpSpPr/>
                <p:nvPr/>
              </p:nvGrpSpPr>
              <p:grpSpPr>
                <a:xfrm>
                  <a:off x="6393477" y="2988364"/>
                  <a:ext cx="1810966" cy="1396164"/>
                  <a:chOff x="9020605" y="1622362"/>
                  <a:chExt cx="1810966" cy="1396164"/>
                </a:xfrm>
              </p:grpSpPr>
              <p:sp>
                <p:nvSpPr>
                  <p:cNvPr id="228" name="Rounded Rectangle 190">
                    <a:extLst>
                      <a:ext uri="{FF2B5EF4-FFF2-40B4-BE49-F238E27FC236}">
                        <a16:creationId xmlns:a16="http://schemas.microsoft.com/office/drawing/2014/main" id="{2FD10C13-FC0C-E940-AFFA-06DE62A7CCF3}"/>
                      </a:ext>
                    </a:extLst>
                  </p:cNvPr>
                  <p:cNvSpPr/>
                  <p:nvPr/>
                </p:nvSpPr>
                <p:spPr>
                  <a:xfrm>
                    <a:off x="9020605" y="1622362"/>
                    <a:ext cx="1810966" cy="132450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Rounded Rectangle 191">
                    <a:extLst>
                      <a:ext uri="{FF2B5EF4-FFF2-40B4-BE49-F238E27FC236}">
                        <a16:creationId xmlns:a16="http://schemas.microsoft.com/office/drawing/2014/main" id="{F1543A90-4EFE-5D4D-BA49-9D8DAF937846}"/>
                      </a:ext>
                    </a:extLst>
                  </p:cNvPr>
                  <p:cNvSpPr/>
                  <p:nvPr/>
                </p:nvSpPr>
                <p:spPr>
                  <a:xfrm>
                    <a:off x="9287317" y="2825397"/>
                    <a:ext cx="1328057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23E4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Service Catalogue</a:t>
                    </a:r>
                  </a:p>
                </p:txBody>
              </p:sp>
            </p:grpSp>
          </p:grpSp>
          <p:sp>
            <p:nvSpPr>
              <p:cNvPr id="222" name="Rounded Rectangle 221">
                <a:extLst>
                  <a:ext uri="{FF2B5EF4-FFF2-40B4-BE49-F238E27FC236}">
                    <a16:creationId xmlns:a16="http://schemas.microsoft.com/office/drawing/2014/main" id="{6FD79F8F-C41A-9943-A226-37BE359B6869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Request Form</a:t>
                </a:r>
              </a:p>
            </p:txBody>
          </p:sp>
          <p:sp>
            <p:nvSpPr>
              <p:cNvPr id="223" name="Rounded Rectangle 222">
                <a:extLst>
                  <a:ext uri="{FF2B5EF4-FFF2-40B4-BE49-F238E27FC236}">
                    <a16:creationId xmlns:a16="http://schemas.microsoft.com/office/drawing/2014/main" id="{7D9C255F-6BAF-1548-A7E3-34A125FAA5B0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Workflow Approvals</a:t>
                </a:r>
              </a:p>
            </p:txBody>
          </p:sp>
          <p:sp>
            <p:nvSpPr>
              <p:cNvPr id="224" name="Rounded Rectangle 223">
                <a:extLst>
                  <a:ext uri="{FF2B5EF4-FFF2-40B4-BE49-F238E27FC236}">
                    <a16:creationId xmlns:a16="http://schemas.microsoft.com/office/drawing/2014/main" id="{5B9CB0C8-C5F0-E141-B06A-6FC5BC92EA0C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Create Config</a:t>
                </a:r>
              </a:p>
            </p:txBody>
          </p:sp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35712BE-163F-C14E-B0EB-00265C0B1FDE}"/>
              </a:ext>
            </a:extLst>
          </p:cNvPr>
          <p:cNvGrpSpPr/>
          <p:nvPr/>
        </p:nvGrpSpPr>
        <p:grpSpPr>
          <a:xfrm>
            <a:off x="5158061" y="2093381"/>
            <a:ext cx="1812044" cy="3229097"/>
            <a:chOff x="2257875" y="2200335"/>
            <a:chExt cx="1812044" cy="3229097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649FD6EE-CB14-6045-9098-0BB174D8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7875" y="4773434"/>
              <a:ext cx="1812044" cy="579260"/>
            </a:xfrm>
            <a:prstGeom prst="rect">
              <a:avLst/>
            </a:prstGeom>
          </p:spPr>
        </p:pic>
        <p:sp>
          <p:nvSpPr>
            <p:cNvPr id="232" name="Freeform 187">
              <a:extLst>
                <a:ext uri="{FF2B5EF4-FFF2-40B4-BE49-F238E27FC236}">
                  <a16:creationId xmlns:a16="http://schemas.microsoft.com/office/drawing/2014/main" id="{BE4E6A5A-9D23-5B45-9F9D-2D362193E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902" y="4722863"/>
              <a:ext cx="1810966" cy="706569"/>
            </a:xfrm>
            <a:custGeom>
              <a:avLst/>
              <a:gdLst>
                <a:gd name="T0" fmla="*/ 474 w 474"/>
                <a:gd name="T1" fmla="*/ 172 h 224"/>
                <a:gd name="T2" fmla="*/ 422 w 474"/>
                <a:gd name="T3" fmla="*/ 224 h 224"/>
                <a:gd name="T4" fmla="*/ 52 w 474"/>
                <a:gd name="T5" fmla="*/ 224 h 224"/>
                <a:gd name="T6" fmla="*/ 0 w 474"/>
                <a:gd name="T7" fmla="*/ 172 h 224"/>
                <a:gd name="T8" fmla="*/ 0 w 474"/>
                <a:gd name="T9" fmla="*/ 52 h 224"/>
                <a:gd name="T10" fmla="*/ 52 w 474"/>
                <a:gd name="T11" fmla="*/ 0 h 224"/>
                <a:gd name="T12" fmla="*/ 422 w 474"/>
                <a:gd name="T13" fmla="*/ 0 h 224"/>
                <a:gd name="T14" fmla="*/ 474 w 474"/>
                <a:gd name="T15" fmla="*/ 52 h 224"/>
                <a:gd name="T16" fmla="*/ 474 w 474"/>
                <a:gd name="T17" fmla="*/ 1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24">
                  <a:moveTo>
                    <a:pt x="474" y="172"/>
                  </a:moveTo>
                  <a:cubicBezTo>
                    <a:pt x="474" y="201"/>
                    <a:pt x="450" y="224"/>
                    <a:pt x="422" y="224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23" y="224"/>
                    <a:pt x="0" y="201"/>
                    <a:pt x="0" y="17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50" y="0"/>
                    <a:pt x="474" y="23"/>
                    <a:pt x="474" y="52"/>
                  </a:cubicBezTo>
                  <a:lnTo>
                    <a:pt x="474" y="17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Rounded Rectangle 190">
              <a:extLst>
                <a:ext uri="{FF2B5EF4-FFF2-40B4-BE49-F238E27FC236}">
                  <a16:creationId xmlns:a16="http://schemas.microsoft.com/office/drawing/2014/main" id="{07070786-31E9-534E-9903-6ED7F3B8B47B}"/>
                </a:ext>
              </a:extLst>
            </p:cNvPr>
            <p:cNvSpPr/>
            <p:nvPr/>
          </p:nvSpPr>
          <p:spPr>
            <a:xfrm>
              <a:off x="2257902" y="2200335"/>
              <a:ext cx="1810966" cy="2112533"/>
            </a:xfrm>
            <a:prstGeom prst="roundRect">
              <a:avLst>
                <a:gd name="adj" fmla="val 828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Rounded Rectangle 233">
              <a:extLst>
                <a:ext uri="{FF2B5EF4-FFF2-40B4-BE49-F238E27FC236}">
                  <a16:creationId xmlns:a16="http://schemas.microsoft.com/office/drawing/2014/main" id="{2E77417E-A09C-4C4B-87F8-6FB572ABD0AB}"/>
                </a:ext>
              </a:extLst>
            </p:cNvPr>
            <p:cNvSpPr/>
            <p:nvPr/>
          </p:nvSpPr>
          <p:spPr>
            <a:xfrm>
              <a:off x="2385203" y="302254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RBAC</a:t>
              </a:r>
            </a:p>
          </p:txBody>
        </p:sp>
        <p:sp>
          <p:nvSpPr>
            <p:cNvPr id="235" name="Rounded Rectangle 234">
              <a:extLst>
                <a:ext uri="{FF2B5EF4-FFF2-40B4-BE49-F238E27FC236}">
                  <a16:creationId xmlns:a16="http://schemas.microsoft.com/office/drawing/2014/main" id="{03D922AF-EE34-5145-9595-F179AFF800E1}"/>
                </a:ext>
              </a:extLst>
            </p:cNvPr>
            <p:cNvSpPr/>
            <p:nvPr/>
          </p:nvSpPr>
          <p:spPr>
            <a:xfrm>
              <a:off x="2385203" y="339949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Job Scheduling</a:t>
              </a:r>
            </a:p>
          </p:txBody>
        </p:sp>
        <p:sp>
          <p:nvSpPr>
            <p:cNvPr id="236" name="Rounded Rectangle 235">
              <a:extLst>
                <a:ext uri="{FF2B5EF4-FFF2-40B4-BE49-F238E27FC236}">
                  <a16:creationId xmlns:a16="http://schemas.microsoft.com/office/drawing/2014/main" id="{100A7FD7-3F6E-E44C-8466-1AD74D972A05}"/>
                </a:ext>
              </a:extLst>
            </p:cNvPr>
            <p:cNvSpPr/>
            <p:nvPr/>
          </p:nvSpPr>
          <p:spPr>
            <a:xfrm>
              <a:off x="2385203" y="3782385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Logging &amp; Reporting</a:t>
              </a:r>
            </a:p>
          </p:txBody>
        </p:sp>
        <p:sp>
          <p:nvSpPr>
            <p:cNvPr id="237" name="Rounded Rectangle 236">
              <a:extLst>
                <a:ext uri="{FF2B5EF4-FFF2-40B4-BE49-F238E27FC236}">
                  <a16:creationId xmlns:a16="http://schemas.microsoft.com/office/drawing/2014/main" id="{87438FDC-668F-BC4E-99DF-5AE11CEF6590}"/>
                </a:ext>
              </a:extLst>
            </p:cNvPr>
            <p:cNvSpPr/>
            <p:nvPr/>
          </p:nvSpPr>
          <p:spPr>
            <a:xfrm>
              <a:off x="2371739" y="264460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Input Forms (Survey)</a:t>
              </a:r>
            </a:p>
          </p:txBody>
        </p:sp>
        <p:sp>
          <p:nvSpPr>
            <p:cNvPr id="238" name="Rounded Rectangle 237">
              <a:extLst>
                <a:ext uri="{FF2B5EF4-FFF2-40B4-BE49-F238E27FC236}">
                  <a16:creationId xmlns:a16="http://schemas.microsoft.com/office/drawing/2014/main" id="{0DEA6DC9-46D4-974C-ABDE-D56E7E8BDB0F}"/>
                </a:ext>
              </a:extLst>
            </p:cNvPr>
            <p:cNvSpPr/>
            <p:nvPr/>
          </p:nvSpPr>
          <p:spPr>
            <a:xfrm>
              <a:off x="2371738" y="226105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Deployment Playbooks</a:t>
              </a:r>
            </a:p>
          </p:txBody>
        </p:sp>
        <p:sp>
          <p:nvSpPr>
            <p:cNvPr id="239" name="Manual Operation 238">
              <a:extLst>
                <a:ext uri="{FF2B5EF4-FFF2-40B4-BE49-F238E27FC236}">
                  <a16:creationId xmlns:a16="http://schemas.microsoft.com/office/drawing/2014/main" id="{F624B319-5543-7B4C-B286-A23AD4B17945}"/>
                </a:ext>
              </a:extLst>
            </p:cNvPr>
            <p:cNvSpPr/>
            <p:nvPr/>
          </p:nvSpPr>
          <p:spPr>
            <a:xfrm>
              <a:off x="2667536" y="4312868"/>
              <a:ext cx="1048942" cy="418519"/>
            </a:xfrm>
            <a:prstGeom prst="flowChartManualOperation">
              <a:avLst/>
            </a:prstGeom>
            <a:gradFill flip="none" rotWithShape="1">
              <a:gsLst>
                <a:gs pos="75000">
                  <a:srgbClr val="808080"/>
                </a:gs>
                <a:gs pos="29000">
                  <a:schemeClr val="bg2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Rounded Rectangle 191">
              <a:extLst>
                <a:ext uri="{FF2B5EF4-FFF2-40B4-BE49-F238E27FC236}">
                  <a16:creationId xmlns:a16="http://schemas.microsoft.com/office/drawing/2014/main" id="{B09CC24D-0BB0-D146-B85D-6654FA3297C7}"/>
                </a:ext>
              </a:extLst>
            </p:cNvPr>
            <p:cNvSpPr/>
            <p:nvPr/>
          </p:nvSpPr>
          <p:spPr>
            <a:xfrm>
              <a:off x="2632334" y="4191400"/>
              <a:ext cx="1084144" cy="193129"/>
            </a:xfrm>
            <a:prstGeom prst="roundRect">
              <a:avLst>
                <a:gd name="adj" fmla="val 24315"/>
              </a:avLst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DD02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Orchestration</a:t>
              </a: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F6F6896E-DC64-0E4D-A4DA-86BD0E0067D4}"/>
              </a:ext>
            </a:extLst>
          </p:cNvPr>
          <p:cNvGrpSpPr/>
          <p:nvPr/>
        </p:nvGrpSpPr>
        <p:grpSpPr>
          <a:xfrm>
            <a:off x="2678475" y="2877621"/>
            <a:ext cx="1821724" cy="2449592"/>
            <a:chOff x="970577" y="1833166"/>
            <a:chExt cx="1821724" cy="2449592"/>
          </a:xfrm>
        </p:grpSpPr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192BB6C5-375E-CD4F-9922-21A03853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7585" y="3646266"/>
              <a:ext cx="1599284" cy="567746"/>
            </a:xfrm>
            <a:prstGeom prst="rect">
              <a:avLst/>
            </a:prstGeom>
          </p:spPr>
        </p:pic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1F5DF86C-F7BD-C74E-A6FD-858AFF9FF57A}"/>
                </a:ext>
              </a:extLst>
            </p:cNvPr>
            <p:cNvGrpSpPr/>
            <p:nvPr/>
          </p:nvGrpSpPr>
          <p:grpSpPr>
            <a:xfrm>
              <a:off x="970577" y="1833166"/>
              <a:ext cx="1821724" cy="2449592"/>
              <a:chOff x="6382719" y="2988364"/>
              <a:chExt cx="1821724" cy="2449592"/>
            </a:xfrm>
          </p:grpSpPr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779EF770-ED3A-1840-BBD8-7D04189ACC2A}"/>
                  </a:ext>
                </a:extLst>
              </p:cNvPr>
              <p:cNvGrpSpPr/>
              <p:nvPr/>
            </p:nvGrpSpPr>
            <p:grpSpPr>
              <a:xfrm>
                <a:off x="6382719" y="2988364"/>
                <a:ext cx="1821724" cy="2449592"/>
                <a:chOff x="6382719" y="2988364"/>
                <a:chExt cx="1821724" cy="2449592"/>
              </a:xfrm>
            </p:grpSpPr>
            <p:sp>
              <p:nvSpPr>
                <p:cNvPr id="248" name="Freeform 187">
                  <a:extLst>
                    <a:ext uri="{FF2B5EF4-FFF2-40B4-BE49-F238E27FC236}">
                      <a16:creationId xmlns:a16="http://schemas.microsoft.com/office/drawing/2014/main" id="{2C9F68F0-E4BF-0847-9625-C979A548E3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2719" y="4731387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Manual Operation 248">
                  <a:extLst>
                    <a:ext uri="{FF2B5EF4-FFF2-40B4-BE49-F238E27FC236}">
                      <a16:creationId xmlns:a16="http://schemas.microsoft.com/office/drawing/2014/main" id="{1C80BCAA-6FB8-0A40-9074-D8B581FFB54E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DE2C2F92-42FF-1844-B08C-F222D5AB27F3}"/>
                    </a:ext>
                  </a:extLst>
                </p:cNvPr>
                <p:cNvGrpSpPr/>
                <p:nvPr/>
              </p:nvGrpSpPr>
              <p:grpSpPr>
                <a:xfrm>
                  <a:off x="6393477" y="2988364"/>
                  <a:ext cx="1810966" cy="1396164"/>
                  <a:chOff x="9020605" y="1622362"/>
                  <a:chExt cx="1810966" cy="1396164"/>
                </a:xfrm>
              </p:grpSpPr>
              <p:sp>
                <p:nvSpPr>
                  <p:cNvPr id="251" name="Rounded Rectangle 190">
                    <a:extLst>
                      <a:ext uri="{FF2B5EF4-FFF2-40B4-BE49-F238E27FC236}">
                        <a16:creationId xmlns:a16="http://schemas.microsoft.com/office/drawing/2014/main" id="{D53EEBFE-45D1-0E45-A3FB-6D450ED1A706}"/>
                      </a:ext>
                    </a:extLst>
                  </p:cNvPr>
                  <p:cNvSpPr/>
                  <p:nvPr/>
                </p:nvSpPr>
                <p:spPr>
                  <a:xfrm>
                    <a:off x="9020605" y="1622362"/>
                    <a:ext cx="1810966" cy="132450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Rounded Rectangle 191">
                    <a:extLst>
                      <a:ext uri="{FF2B5EF4-FFF2-40B4-BE49-F238E27FC236}">
                        <a16:creationId xmlns:a16="http://schemas.microsoft.com/office/drawing/2014/main" id="{2C094C18-67DC-4643-A30F-2439D9085A11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2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SCM</a:t>
                    </a:r>
                  </a:p>
                </p:txBody>
              </p:sp>
            </p:grpSp>
          </p:grpSp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627EC395-08E6-8546-B29D-BB6CD78208CD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Source Code Repo -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IaC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Rounded Rectangle 245">
                <a:extLst>
                  <a:ext uri="{FF2B5EF4-FFF2-40B4-BE49-F238E27FC236}">
                    <a16:creationId xmlns:a16="http://schemas.microsoft.com/office/drawing/2014/main" id="{48EC8345-3071-F948-BCE6-01875DABAE93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Revision Control</a:t>
                </a:r>
              </a:p>
            </p:txBody>
          </p: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323112A4-E20F-EF4C-926E-825F92E0BCA5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Webhook</a:t>
                </a:r>
              </a:p>
            </p:txBody>
          </p:sp>
        </p:grpSp>
      </p:grp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EF11BF90-B036-9C41-AB79-E29A0A03735F}"/>
              </a:ext>
            </a:extLst>
          </p:cNvPr>
          <p:cNvCxnSpPr>
            <a:cxnSpLocks/>
          </p:cNvCxnSpPr>
          <p:nvPr/>
        </p:nvCxnSpPr>
        <p:spPr>
          <a:xfrm>
            <a:off x="4569878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AE74719-55B8-2741-AFFB-5F4BE2B44FC1}"/>
              </a:ext>
            </a:extLst>
          </p:cNvPr>
          <p:cNvGrpSpPr/>
          <p:nvPr/>
        </p:nvGrpSpPr>
        <p:grpSpPr>
          <a:xfrm>
            <a:off x="7625777" y="2501759"/>
            <a:ext cx="1821724" cy="2813422"/>
            <a:chOff x="5090234" y="5545653"/>
            <a:chExt cx="1821724" cy="2813422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6A562B0A-2816-B948-96D3-CEC45461FB3F}"/>
                </a:ext>
              </a:extLst>
            </p:cNvPr>
            <p:cNvGrpSpPr/>
            <p:nvPr/>
          </p:nvGrpSpPr>
          <p:grpSpPr>
            <a:xfrm>
              <a:off x="5090234" y="5545653"/>
              <a:ext cx="1821724" cy="2813422"/>
              <a:chOff x="6382719" y="2624534"/>
              <a:chExt cx="1821724" cy="2813422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41EDBBAA-A01A-B44E-8492-5E1830012B50}"/>
                  </a:ext>
                </a:extLst>
              </p:cNvPr>
              <p:cNvGrpSpPr/>
              <p:nvPr/>
            </p:nvGrpSpPr>
            <p:grpSpPr>
              <a:xfrm>
                <a:off x="6382719" y="2624534"/>
                <a:ext cx="1821724" cy="2813422"/>
                <a:chOff x="6382719" y="2624534"/>
                <a:chExt cx="1821724" cy="2813422"/>
              </a:xfrm>
            </p:grpSpPr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71327BDE-977C-B14F-A94F-A7FC985344EB}"/>
                    </a:ext>
                  </a:extLst>
                </p:cNvPr>
                <p:cNvGrpSpPr/>
                <p:nvPr/>
              </p:nvGrpSpPr>
              <p:grpSpPr>
                <a:xfrm>
                  <a:off x="6382719" y="4731387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1F78420A-58CB-A440-B781-B1CB8436FA69}"/>
                      </a:ext>
                    </a:extLst>
                  </p:cNvPr>
                  <p:cNvSpPr txBox="1"/>
                  <p:nvPr/>
                </p:nvSpPr>
                <p:spPr>
                  <a:xfrm>
                    <a:off x="7338681" y="4793377"/>
                    <a:ext cx="652422" cy="4393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BIG-IQ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+ AS3</a:t>
                    </a:r>
                  </a:p>
                </p:txBody>
              </p:sp>
              <p:sp>
                <p:nvSpPr>
                  <p:cNvPr id="268" name="Freeform 187">
                    <a:extLst>
                      <a:ext uri="{FF2B5EF4-FFF2-40B4-BE49-F238E27FC236}">
                        <a16:creationId xmlns:a16="http://schemas.microsoft.com/office/drawing/2014/main" id="{006E8493-5A84-DE4F-9255-4026ABF08E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262" name="Picture 261">
                  <a:extLst>
                    <a:ext uri="{FF2B5EF4-FFF2-40B4-BE49-F238E27FC236}">
                      <a16:creationId xmlns:a16="http://schemas.microsoft.com/office/drawing/2014/main" id="{9817EB15-BD42-A74C-B301-CCDCC35FA8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30483" y="4795866"/>
                  <a:ext cx="577610" cy="577610"/>
                </a:xfrm>
                <a:prstGeom prst="rect">
                  <a:avLst/>
                </a:prstGeom>
              </p:spPr>
            </p:pic>
            <p:sp>
              <p:nvSpPr>
                <p:cNvPr id="263" name="Manual Operation 262">
                  <a:extLst>
                    <a:ext uri="{FF2B5EF4-FFF2-40B4-BE49-F238E27FC236}">
                      <a16:creationId xmlns:a16="http://schemas.microsoft.com/office/drawing/2014/main" id="{8EDF0B34-2447-1F4D-A134-B20B9744389C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4" name="Group 263">
                  <a:extLst>
                    <a:ext uri="{FF2B5EF4-FFF2-40B4-BE49-F238E27FC236}">
                      <a16:creationId xmlns:a16="http://schemas.microsoft.com/office/drawing/2014/main" id="{C82CF69C-0F59-B341-A5B6-87B419C7DF0D}"/>
                    </a:ext>
                  </a:extLst>
                </p:cNvPr>
                <p:cNvGrpSpPr/>
                <p:nvPr/>
              </p:nvGrpSpPr>
              <p:grpSpPr>
                <a:xfrm>
                  <a:off x="6393477" y="2624534"/>
                  <a:ext cx="1810966" cy="1759994"/>
                  <a:chOff x="9020605" y="1258532"/>
                  <a:chExt cx="1810966" cy="1759994"/>
                </a:xfrm>
              </p:grpSpPr>
              <p:sp>
                <p:nvSpPr>
                  <p:cNvPr id="265" name="Rounded Rectangle 190">
                    <a:extLst>
                      <a:ext uri="{FF2B5EF4-FFF2-40B4-BE49-F238E27FC236}">
                        <a16:creationId xmlns:a16="http://schemas.microsoft.com/office/drawing/2014/main" id="{80D22119-39EC-374F-845C-B1C5AD8155D7}"/>
                      </a:ext>
                    </a:extLst>
                  </p:cNvPr>
                  <p:cNvSpPr/>
                  <p:nvPr/>
                </p:nvSpPr>
                <p:spPr>
                  <a:xfrm>
                    <a:off x="9020605" y="1258532"/>
                    <a:ext cx="1810966" cy="168833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Rounded Rectangle 191">
                    <a:extLst>
                      <a:ext uri="{FF2B5EF4-FFF2-40B4-BE49-F238E27FC236}">
                        <a16:creationId xmlns:a16="http://schemas.microsoft.com/office/drawing/2014/main" id="{9E8DBE31-6C23-A647-9253-8681A80FC912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App Services</a:t>
                    </a:r>
                  </a:p>
                </p:txBody>
              </p:sp>
            </p:grpSp>
          </p:grpSp>
          <p:sp>
            <p:nvSpPr>
              <p:cNvPr id="258" name="Rounded Rectangle 257">
                <a:extLst>
                  <a:ext uri="{FF2B5EF4-FFF2-40B4-BE49-F238E27FC236}">
                    <a16:creationId xmlns:a16="http://schemas.microsoft.com/office/drawing/2014/main" id="{573B7576-8B0C-4540-A73A-5773235022AC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HTTPS Advanced</a:t>
                </a:r>
              </a:p>
            </p:txBody>
          </p:sp>
          <p:sp>
            <p:nvSpPr>
              <p:cNvPr id="259" name="Rounded Rectangle 258">
                <a:extLst>
                  <a:ext uri="{FF2B5EF4-FFF2-40B4-BE49-F238E27FC236}">
                    <a16:creationId xmlns:a16="http://schemas.microsoft.com/office/drawing/2014/main" id="{A25D58A9-F326-2045-A20F-0CB1060727A6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Application Security</a:t>
                </a:r>
              </a:p>
            </p:txBody>
          </p:sp>
          <p:sp>
            <p:nvSpPr>
              <p:cNvPr id="260" name="Rounded Rectangle 259">
                <a:extLst>
                  <a:ext uri="{FF2B5EF4-FFF2-40B4-BE49-F238E27FC236}">
                    <a16:creationId xmlns:a16="http://schemas.microsoft.com/office/drawing/2014/main" id="{4C192334-3EA4-3F4E-9348-57C0BA5DC9D1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Analytics</a:t>
                </a:r>
              </a:p>
            </p:txBody>
          </p:sp>
        </p:grpSp>
        <p:sp>
          <p:nvSpPr>
            <p:cNvPr id="256" name="Rounded Rectangle 255">
              <a:extLst>
                <a:ext uri="{FF2B5EF4-FFF2-40B4-BE49-F238E27FC236}">
                  <a16:creationId xmlns:a16="http://schemas.microsoft.com/office/drawing/2014/main" id="{615CD943-1F94-3848-B395-9E196DD9E93F}"/>
                </a:ext>
              </a:extLst>
            </p:cNvPr>
            <p:cNvSpPr/>
            <p:nvPr/>
          </p:nvSpPr>
          <p:spPr>
            <a:xfrm>
              <a:off x="5219718" y="559184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HTTP Simple</a:t>
              </a:r>
            </a:p>
          </p:txBody>
        </p:sp>
      </p:grp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0C87169A-3BC9-F349-980D-618A0F1380FA}"/>
              </a:ext>
            </a:extLst>
          </p:cNvPr>
          <p:cNvCxnSpPr>
            <a:cxnSpLocks/>
          </p:cNvCxnSpPr>
          <p:nvPr/>
        </p:nvCxnSpPr>
        <p:spPr>
          <a:xfrm>
            <a:off x="2128636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Title 13">
            <a:extLst>
              <a:ext uri="{FF2B5EF4-FFF2-40B4-BE49-F238E27FC236}">
                <a16:creationId xmlns:a16="http://schemas.microsoft.com/office/drawing/2014/main" id="{79EA0DB9-1ECD-4E4F-927D-915DA324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Workflow Example 4</a:t>
            </a:r>
          </a:p>
        </p:txBody>
      </p:sp>
      <p:sp>
        <p:nvSpPr>
          <p:cNvPr id="271" name="Text Placeholder 1">
            <a:extLst>
              <a:ext uri="{FF2B5EF4-FFF2-40B4-BE49-F238E27FC236}">
                <a16:creationId xmlns:a16="http://schemas.microsoft.com/office/drawing/2014/main" id="{0B7B08BC-F06D-5248-ACFA-9AE63BFBC54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5018" y="643942"/>
            <a:ext cx="13001297" cy="673786"/>
          </a:xfrm>
        </p:spPr>
        <p:txBody>
          <a:bodyPr>
            <a:noAutofit/>
          </a:bodyPr>
          <a:lstStyle/>
          <a:p>
            <a:pPr algn="just"/>
            <a:r>
              <a:rPr lang="en-US" sz="2400" b="0" cap="none" dirty="0">
                <a:solidFill>
                  <a:schemeClr val="bg1">
                    <a:lumMod val="40000"/>
                    <a:lumOff val="60000"/>
                  </a:schemeClr>
                </a:solidFill>
              </a:rPr>
              <a:t>Automated staging and testing before deploying to production</a:t>
            </a:r>
          </a:p>
        </p:txBody>
      </p:sp>
    </p:spTree>
    <p:extLst>
      <p:ext uri="{BB962C8B-B14F-4D97-AF65-F5344CB8AC3E}">
        <p14:creationId xmlns:p14="http://schemas.microsoft.com/office/powerpoint/2010/main" val="25252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B7FE77-689D-491C-BA7F-C53AF23EC943}"/>
              </a:ext>
            </a:extLst>
          </p:cNvPr>
          <p:cNvGrpSpPr/>
          <p:nvPr/>
        </p:nvGrpSpPr>
        <p:grpSpPr>
          <a:xfrm>
            <a:off x="247192" y="5863494"/>
            <a:ext cx="1810966" cy="706569"/>
            <a:chOff x="2815885" y="1798490"/>
            <a:chExt cx="1810966" cy="706569"/>
          </a:xfrm>
        </p:grpSpPr>
        <p:pic>
          <p:nvPicPr>
            <p:cNvPr id="2" name="Picture 2" descr="Image result for jenkins logo">
              <a:extLst>
                <a:ext uri="{FF2B5EF4-FFF2-40B4-BE49-F238E27FC236}">
                  <a16:creationId xmlns:a16="http://schemas.microsoft.com/office/drawing/2014/main" id="{B395F0EA-EC05-4776-BD88-B699128B3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303" y="1895963"/>
              <a:ext cx="1640712" cy="527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Freeform 187">
              <a:extLst>
                <a:ext uri="{FF2B5EF4-FFF2-40B4-BE49-F238E27FC236}">
                  <a16:creationId xmlns:a16="http://schemas.microsoft.com/office/drawing/2014/main" id="{774224DB-3BCD-4352-884F-2FF5FDF3B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885" y="1798490"/>
              <a:ext cx="1810966" cy="706569"/>
            </a:xfrm>
            <a:custGeom>
              <a:avLst/>
              <a:gdLst>
                <a:gd name="T0" fmla="*/ 474 w 474"/>
                <a:gd name="T1" fmla="*/ 172 h 224"/>
                <a:gd name="T2" fmla="*/ 422 w 474"/>
                <a:gd name="T3" fmla="*/ 224 h 224"/>
                <a:gd name="T4" fmla="*/ 52 w 474"/>
                <a:gd name="T5" fmla="*/ 224 h 224"/>
                <a:gd name="T6" fmla="*/ 0 w 474"/>
                <a:gd name="T7" fmla="*/ 172 h 224"/>
                <a:gd name="T8" fmla="*/ 0 w 474"/>
                <a:gd name="T9" fmla="*/ 52 h 224"/>
                <a:gd name="T10" fmla="*/ 52 w 474"/>
                <a:gd name="T11" fmla="*/ 0 h 224"/>
                <a:gd name="T12" fmla="*/ 422 w 474"/>
                <a:gd name="T13" fmla="*/ 0 h 224"/>
                <a:gd name="T14" fmla="*/ 474 w 474"/>
                <a:gd name="T15" fmla="*/ 52 h 224"/>
                <a:gd name="T16" fmla="*/ 474 w 474"/>
                <a:gd name="T17" fmla="*/ 1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24">
                  <a:moveTo>
                    <a:pt x="474" y="172"/>
                  </a:moveTo>
                  <a:cubicBezTo>
                    <a:pt x="474" y="201"/>
                    <a:pt x="450" y="224"/>
                    <a:pt x="422" y="224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23" y="224"/>
                    <a:pt x="0" y="201"/>
                    <a:pt x="0" y="17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50" y="0"/>
                    <a:pt x="474" y="23"/>
                    <a:pt x="474" y="52"/>
                  </a:cubicBezTo>
                  <a:lnTo>
                    <a:pt x="474" y="17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69C7578-F2D5-467D-A76A-0A9FA8BE0F3A}"/>
              </a:ext>
            </a:extLst>
          </p:cNvPr>
          <p:cNvCxnSpPr>
            <a:cxnSpLocks/>
          </p:cNvCxnSpPr>
          <p:nvPr/>
        </p:nvCxnSpPr>
        <p:spPr>
          <a:xfrm flipV="1">
            <a:off x="2134490" y="5204199"/>
            <a:ext cx="2912850" cy="101258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9E764F8-A957-4C4C-96B4-FB5BD1910BF1}"/>
              </a:ext>
            </a:extLst>
          </p:cNvPr>
          <p:cNvCxnSpPr>
            <a:cxnSpLocks/>
          </p:cNvCxnSpPr>
          <p:nvPr/>
        </p:nvCxnSpPr>
        <p:spPr>
          <a:xfrm rot="16200000">
            <a:off x="942642" y="5576866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CC5199D-0F66-2C46-8E9C-C7FB5C2C1681}"/>
              </a:ext>
            </a:extLst>
          </p:cNvPr>
          <p:cNvCxnSpPr>
            <a:cxnSpLocks/>
          </p:cNvCxnSpPr>
          <p:nvPr/>
        </p:nvCxnSpPr>
        <p:spPr>
          <a:xfrm>
            <a:off x="7056550" y="5275499"/>
            <a:ext cx="477726" cy="0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627CFDB-16A8-2B41-9F56-1C46AD6C649A}"/>
              </a:ext>
            </a:extLst>
          </p:cNvPr>
          <p:cNvCxnSpPr>
            <a:cxnSpLocks/>
          </p:cNvCxnSpPr>
          <p:nvPr/>
        </p:nvCxnSpPr>
        <p:spPr>
          <a:xfrm>
            <a:off x="9506515" y="4966088"/>
            <a:ext cx="739708" cy="0"/>
          </a:xfrm>
          <a:prstGeom prst="straightConnector1">
            <a:avLst/>
          </a:prstGeom>
          <a:ln w="57150" cmpd="sng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6F73F2A-7A2D-0E4E-B3C1-DB5D02D00236}"/>
              </a:ext>
            </a:extLst>
          </p:cNvPr>
          <p:cNvCxnSpPr>
            <a:cxnSpLocks/>
          </p:cNvCxnSpPr>
          <p:nvPr/>
        </p:nvCxnSpPr>
        <p:spPr>
          <a:xfrm flipV="1">
            <a:off x="9498492" y="4205914"/>
            <a:ext cx="747731" cy="491830"/>
          </a:xfrm>
          <a:prstGeom prst="straightConnector1">
            <a:avLst/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36F47855-51CA-7E43-913B-D412FEE9F5EB}"/>
              </a:ext>
            </a:extLst>
          </p:cNvPr>
          <p:cNvCxnSpPr>
            <a:cxnSpLocks/>
          </p:cNvCxnSpPr>
          <p:nvPr/>
        </p:nvCxnSpPr>
        <p:spPr>
          <a:xfrm>
            <a:off x="9498492" y="5224931"/>
            <a:ext cx="747731" cy="577802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FEFEDBAC-DC8D-8D49-B48E-AE323BDC6401}"/>
              </a:ext>
            </a:extLst>
          </p:cNvPr>
          <p:cNvCxnSpPr>
            <a:cxnSpLocks/>
          </p:cNvCxnSpPr>
          <p:nvPr/>
        </p:nvCxnSpPr>
        <p:spPr>
          <a:xfrm flipV="1">
            <a:off x="7056550" y="4988402"/>
            <a:ext cx="458506" cy="4683"/>
          </a:xfrm>
          <a:prstGeom prst="straightConnector1">
            <a:avLst/>
          </a:prstGeom>
          <a:ln w="57150" cmpd="sng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ABC1CA41-B03E-EE47-8A20-B936FC7DB02B}"/>
              </a:ext>
            </a:extLst>
          </p:cNvPr>
          <p:cNvCxnSpPr>
            <a:cxnSpLocks/>
          </p:cNvCxnSpPr>
          <p:nvPr/>
        </p:nvCxnSpPr>
        <p:spPr>
          <a:xfrm>
            <a:off x="7056550" y="4701535"/>
            <a:ext cx="477726" cy="0"/>
          </a:xfrm>
          <a:prstGeom prst="straightConnector1">
            <a:avLst/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9E7FBAA-0325-9140-9A30-A5BEBB0CA762}"/>
              </a:ext>
            </a:extLst>
          </p:cNvPr>
          <p:cNvGrpSpPr/>
          <p:nvPr/>
        </p:nvGrpSpPr>
        <p:grpSpPr>
          <a:xfrm>
            <a:off x="10290633" y="2090802"/>
            <a:ext cx="1821724" cy="4049212"/>
            <a:chOff x="10277225" y="1605087"/>
            <a:chExt cx="1821724" cy="4049212"/>
          </a:xfrm>
        </p:grpSpPr>
        <p:sp>
          <p:nvSpPr>
            <p:cNvPr id="157" name="Manual Operation 156">
              <a:extLst>
                <a:ext uri="{FF2B5EF4-FFF2-40B4-BE49-F238E27FC236}">
                  <a16:creationId xmlns:a16="http://schemas.microsoft.com/office/drawing/2014/main" id="{FA4505C0-1548-044D-A21F-A71F40599377}"/>
                </a:ext>
              </a:extLst>
            </p:cNvPr>
            <p:cNvSpPr/>
            <p:nvPr/>
          </p:nvSpPr>
          <p:spPr>
            <a:xfrm>
              <a:off x="10682547" y="4544153"/>
              <a:ext cx="1048942" cy="418519"/>
            </a:xfrm>
            <a:prstGeom prst="flowChartManualOperation">
              <a:avLst/>
            </a:prstGeom>
            <a:gradFill flip="none" rotWithShape="1">
              <a:gsLst>
                <a:gs pos="75000">
                  <a:srgbClr val="808080"/>
                </a:gs>
                <a:gs pos="29000">
                  <a:schemeClr val="bg2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144818E0-8149-664E-929C-ECD592EC28C2}"/>
                </a:ext>
              </a:extLst>
            </p:cNvPr>
            <p:cNvGrpSpPr/>
            <p:nvPr/>
          </p:nvGrpSpPr>
          <p:grpSpPr>
            <a:xfrm>
              <a:off x="10277225" y="1605087"/>
              <a:ext cx="1821724" cy="2536268"/>
              <a:chOff x="10277225" y="1605087"/>
              <a:chExt cx="1821724" cy="2536268"/>
            </a:xfrm>
          </p:grpSpPr>
          <p:sp>
            <p:nvSpPr>
              <p:cNvPr id="169" name="Manual Operation 168">
                <a:extLst>
                  <a:ext uri="{FF2B5EF4-FFF2-40B4-BE49-F238E27FC236}">
                    <a16:creationId xmlns:a16="http://schemas.microsoft.com/office/drawing/2014/main" id="{4B0C86C4-8A0C-2B4C-A237-A12CCBD0D973}"/>
                  </a:ext>
                </a:extLst>
              </p:cNvPr>
              <p:cNvSpPr/>
              <p:nvPr/>
            </p:nvSpPr>
            <p:spPr>
              <a:xfrm>
                <a:off x="10700148" y="3722836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279434DA-A4E0-264E-BD24-7B18A27A4C67}"/>
                  </a:ext>
                </a:extLst>
              </p:cNvPr>
              <p:cNvGrpSpPr/>
              <p:nvPr/>
            </p:nvGrpSpPr>
            <p:grpSpPr>
              <a:xfrm>
                <a:off x="10277225" y="3348110"/>
                <a:ext cx="1810966" cy="706569"/>
                <a:chOff x="10277225" y="3348110"/>
                <a:chExt cx="1810966" cy="706569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7F2DB1C6-7C63-C048-BEE4-F3901136FC61}"/>
                    </a:ext>
                  </a:extLst>
                </p:cNvPr>
                <p:cNvGrpSpPr/>
                <p:nvPr/>
              </p:nvGrpSpPr>
              <p:grpSpPr>
                <a:xfrm>
                  <a:off x="10277225" y="3348110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180" name="Freeform 187">
                    <a:extLst>
                      <a:ext uri="{FF2B5EF4-FFF2-40B4-BE49-F238E27FC236}">
                        <a16:creationId xmlns:a16="http://schemas.microsoft.com/office/drawing/2014/main" id="{2E9C324B-2E7F-3D40-B7E5-CF46E4CA9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FF07BE93-2D9A-DF48-A8D4-65EF22B0B148}"/>
                      </a:ext>
                    </a:extLst>
                  </p:cNvPr>
                  <p:cNvSpPr txBox="1"/>
                  <p:nvPr/>
                </p:nvSpPr>
                <p:spPr>
                  <a:xfrm>
                    <a:off x="7048709" y="4749698"/>
                    <a:ext cx="1185592" cy="4814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BIG-IP + AS3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(DEV)</a:t>
                    </a:r>
                  </a:p>
                </p:txBody>
              </p:sp>
            </p:grpSp>
            <p:pic>
              <p:nvPicPr>
                <p:cNvPr id="179" name="Picture 178">
                  <a:extLst>
                    <a:ext uri="{FF2B5EF4-FFF2-40B4-BE49-F238E27FC236}">
                      <a16:creationId xmlns:a16="http://schemas.microsoft.com/office/drawing/2014/main" id="{0881B04D-A742-CC46-89A6-F8743079A0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24989" y="3412589"/>
                  <a:ext cx="577610" cy="577610"/>
                </a:xfrm>
                <a:prstGeom prst="rect">
                  <a:avLst/>
                </a:prstGeom>
              </p:spPr>
            </p:pic>
          </p:grpSp>
          <p:sp>
            <p:nvSpPr>
              <p:cNvPr id="171" name="Manual Operation 170">
                <a:extLst>
                  <a:ext uri="{FF2B5EF4-FFF2-40B4-BE49-F238E27FC236}">
                    <a16:creationId xmlns:a16="http://schemas.microsoft.com/office/drawing/2014/main" id="{8AB110C6-4F46-7C40-A825-C7CEDCED63EF}"/>
                  </a:ext>
                </a:extLst>
              </p:cNvPr>
              <p:cNvSpPr/>
              <p:nvPr/>
            </p:nvSpPr>
            <p:spPr>
              <a:xfrm>
                <a:off x="10700148" y="2929590"/>
                <a:ext cx="1048942" cy="418519"/>
              </a:xfrm>
              <a:prstGeom prst="flowChartManualOperation">
                <a:avLst/>
              </a:prstGeom>
              <a:gradFill flip="none" rotWithShape="1">
                <a:gsLst>
                  <a:gs pos="75000">
                    <a:srgbClr val="808080"/>
                  </a:gs>
                  <a:gs pos="29000">
                    <a:schemeClr val="bg2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B6DDFD45-1FBC-8B4B-BBD7-17B078B54589}"/>
                  </a:ext>
                </a:extLst>
              </p:cNvPr>
              <p:cNvGrpSpPr/>
              <p:nvPr/>
            </p:nvGrpSpPr>
            <p:grpSpPr>
              <a:xfrm>
                <a:off x="10287983" y="1605087"/>
                <a:ext cx="1810966" cy="1396164"/>
                <a:chOff x="9020605" y="1622362"/>
                <a:chExt cx="1810966" cy="1396164"/>
              </a:xfrm>
            </p:grpSpPr>
            <p:sp>
              <p:nvSpPr>
                <p:cNvPr id="176" name="Rounded Rectangle 175">
                  <a:extLst>
                    <a:ext uri="{FF2B5EF4-FFF2-40B4-BE49-F238E27FC236}">
                      <a16:creationId xmlns:a16="http://schemas.microsoft.com/office/drawing/2014/main" id="{92E79489-75C2-DF46-9658-95BEE609DA18}"/>
                    </a:ext>
                  </a:extLst>
                </p:cNvPr>
                <p:cNvSpPr/>
                <p:nvPr/>
              </p:nvSpPr>
              <p:spPr>
                <a:xfrm>
                  <a:off x="9020605" y="1622362"/>
                  <a:ext cx="1810966" cy="1324503"/>
                </a:xfrm>
                <a:prstGeom prst="roundRect">
                  <a:avLst>
                    <a:gd name="adj" fmla="val 828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ounded Rectangle 176">
                  <a:extLst>
                    <a:ext uri="{FF2B5EF4-FFF2-40B4-BE49-F238E27FC236}">
                      <a16:creationId xmlns:a16="http://schemas.microsoft.com/office/drawing/2014/main" id="{C4EFDF83-4E80-EC46-82C8-4B6653B0730D}"/>
                    </a:ext>
                  </a:extLst>
                </p:cNvPr>
                <p:cNvSpPr/>
                <p:nvPr/>
              </p:nvSpPr>
              <p:spPr>
                <a:xfrm>
                  <a:off x="9397568" y="2825397"/>
                  <a:ext cx="1084144" cy="193129"/>
                </a:xfrm>
                <a:prstGeom prst="roundRect">
                  <a:avLst>
                    <a:gd name="adj" fmla="val 24315"/>
                  </a:avLst>
                </a:prstGeom>
                <a:solidFill>
                  <a:schemeClr val="tx1"/>
                </a:solidFill>
                <a:ln w="254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Franklin Gothic Book"/>
                    </a:rPr>
                    <a:t>F5 Platform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6D84C84A-E3B2-334A-AD38-B47C26F99895}"/>
                  </a:ext>
                </a:extLst>
              </p:cNvPr>
              <p:cNvSpPr/>
              <p:nvPr/>
            </p:nvSpPr>
            <p:spPr>
              <a:xfrm>
                <a:off x="10420173" y="1665387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Physical Appliance / Chassis</a:t>
                </a:r>
              </a:p>
            </p:txBody>
          </p:sp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51F0D8DC-FC4B-7A4D-BFAC-9176FEE788B9}"/>
                  </a:ext>
                </a:extLst>
              </p:cNvPr>
              <p:cNvSpPr/>
              <p:nvPr/>
            </p:nvSpPr>
            <p:spPr>
              <a:xfrm>
                <a:off x="10420173" y="204233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Virtual Edition</a:t>
                </a:r>
              </a:p>
            </p:txBody>
          </p:sp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605E11BE-4CD5-644D-953F-763355756E7C}"/>
                  </a:ext>
                </a:extLst>
              </p:cNvPr>
              <p:cNvSpPr/>
              <p:nvPr/>
            </p:nvSpPr>
            <p:spPr>
              <a:xfrm>
                <a:off x="10420173" y="2425229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Cloud Edition / Blue</a:t>
                </a: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31D56E40-3563-9642-9BFF-7FF71252E88C}"/>
                </a:ext>
              </a:extLst>
            </p:cNvPr>
            <p:cNvGrpSpPr/>
            <p:nvPr/>
          </p:nvGrpSpPr>
          <p:grpSpPr>
            <a:xfrm>
              <a:off x="10283010" y="4147548"/>
              <a:ext cx="1810966" cy="706569"/>
              <a:chOff x="10277225" y="3348110"/>
              <a:chExt cx="1810966" cy="706569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87EA0E3B-8233-A44A-886F-5C522F2B7508}"/>
                  </a:ext>
                </a:extLst>
              </p:cNvPr>
              <p:cNvGrpSpPr/>
              <p:nvPr/>
            </p:nvGrpSpPr>
            <p:grpSpPr>
              <a:xfrm>
                <a:off x="10277225" y="3348110"/>
                <a:ext cx="1810966" cy="706569"/>
                <a:chOff x="6459046" y="4637138"/>
                <a:chExt cx="1810966" cy="706569"/>
              </a:xfrm>
            </p:grpSpPr>
            <p:sp>
              <p:nvSpPr>
                <p:cNvPr id="167" name="Freeform 187">
                  <a:extLst>
                    <a:ext uri="{FF2B5EF4-FFF2-40B4-BE49-F238E27FC236}">
                      <a16:creationId xmlns:a16="http://schemas.microsoft.com/office/drawing/2014/main" id="{33D5A3DA-C491-AB45-B138-2B9F080A6A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BA3CDF55-45F4-3740-9F7B-D5AF4DEBC499}"/>
                    </a:ext>
                  </a:extLst>
                </p:cNvPr>
                <p:cNvSpPr txBox="1"/>
                <p:nvPr/>
              </p:nvSpPr>
              <p:spPr>
                <a:xfrm>
                  <a:off x="7048709" y="4749698"/>
                  <a:ext cx="1185592" cy="4814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+ AS3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(UAT)</a:t>
                  </a:r>
                </a:p>
              </p:txBody>
            </p:sp>
          </p:grpSp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3931441E-DD52-894E-AC89-6D3F5636B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4989" y="3412589"/>
                <a:ext cx="577610" cy="57761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0E32989-67E7-5548-A0F9-5647679C7A25}"/>
                </a:ext>
              </a:extLst>
            </p:cNvPr>
            <p:cNvGrpSpPr/>
            <p:nvPr/>
          </p:nvGrpSpPr>
          <p:grpSpPr>
            <a:xfrm>
              <a:off x="10287983" y="4947730"/>
              <a:ext cx="1810966" cy="706569"/>
              <a:chOff x="10277225" y="3348110"/>
              <a:chExt cx="1810966" cy="706569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B379C785-6924-554B-A9AB-704BA5DF1019}"/>
                  </a:ext>
                </a:extLst>
              </p:cNvPr>
              <p:cNvGrpSpPr/>
              <p:nvPr/>
            </p:nvGrpSpPr>
            <p:grpSpPr>
              <a:xfrm>
                <a:off x="10277225" y="3348110"/>
                <a:ext cx="1810966" cy="706569"/>
                <a:chOff x="6459046" y="4637138"/>
                <a:chExt cx="1810966" cy="706569"/>
              </a:xfrm>
            </p:grpSpPr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7E4E70D2-79AE-B244-875C-036CBA2A1C14}"/>
                    </a:ext>
                  </a:extLst>
                </p:cNvPr>
                <p:cNvSpPr txBox="1"/>
                <p:nvPr/>
              </p:nvSpPr>
              <p:spPr>
                <a:xfrm>
                  <a:off x="7048709" y="4749698"/>
                  <a:ext cx="1185592" cy="4814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BIG-IP + AS3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 Black"/>
                    </a:rPr>
                    <a:t>(PROD)</a:t>
                  </a:r>
                </a:p>
              </p:txBody>
            </p:sp>
            <p:sp>
              <p:nvSpPr>
                <p:cNvPr id="164" name="Freeform 187">
                  <a:extLst>
                    <a:ext uri="{FF2B5EF4-FFF2-40B4-BE49-F238E27FC236}">
                      <a16:creationId xmlns:a16="http://schemas.microsoft.com/office/drawing/2014/main" id="{E7337FC2-9E37-4E48-AB10-BDDC9DCF3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9046" y="4637138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CBCC1B94-E86F-E943-989D-7375F3DB7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4989" y="3412589"/>
                <a:ext cx="577610" cy="577610"/>
              </a:xfrm>
              <a:prstGeom prst="rect">
                <a:avLst/>
              </a:prstGeom>
            </p:spPr>
          </p:pic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7D7FA89-8961-3544-8919-08A2754B0660}"/>
              </a:ext>
            </a:extLst>
          </p:cNvPr>
          <p:cNvGrpSpPr/>
          <p:nvPr/>
        </p:nvGrpSpPr>
        <p:grpSpPr>
          <a:xfrm>
            <a:off x="253752" y="2872886"/>
            <a:ext cx="1821724" cy="2449592"/>
            <a:chOff x="253752" y="2872886"/>
            <a:chExt cx="1821724" cy="2449592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42EC3B9C-CA7D-114C-9EC4-B77A3E20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019" y="4688949"/>
              <a:ext cx="1692741" cy="564247"/>
            </a:xfrm>
            <a:prstGeom prst="rect">
              <a:avLst/>
            </a:prstGeom>
          </p:spPr>
        </p:pic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D75B52D0-24C5-6048-8E46-4E4A4739BD1C}"/>
                </a:ext>
              </a:extLst>
            </p:cNvPr>
            <p:cNvGrpSpPr/>
            <p:nvPr/>
          </p:nvGrpSpPr>
          <p:grpSpPr>
            <a:xfrm>
              <a:off x="253752" y="2872886"/>
              <a:ext cx="1821724" cy="2449592"/>
              <a:chOff x="6382719" y="2988364"/>
              <a:chExt cx="1821724" cy="2449592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0C7BA87D-363B-DB47-8016-0FD68577A89D}"/>
                  </a:ext>
                </a:extLst>
              </p:cNvPr>
              <p:cNvGrpSpPr/>
              <p:nvPr/>
            </p:nvGrpSpPr>
            <p:grpSpPr>
              <a:xfrm>
                <a:off x="6382719" y="2988364"/>
                <a:ext cx="1821724" cy="2449592"/>
                <a:chOff x="6382719" y="2988364"/>
                <a:chExt cx="1821724" cy="2449592"/>
              </a:xfrm>
            </p:grpSpPr>
            <p:sp>
              <p:nvSpPr>
                <p:cNvPr id="189" name="Freeform 187">
                  <a:extLst>
                    <a:ext uri="{FF2B5EF4-FFF2-40B4-BE49-F238E27FC236}">
                      <a16:creationId xmlns:a16="http://schemas.microsoft.com/office/drawing/2014/main" id="{5030F51A-32A5-FE43-8F86-DE1B2AFE4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2719" y="4731387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Manual Operation 189">
                  <a:extLst>
                    <a:ext uri="{FF2B5EF4-FFF2-40B4-BE49-F238E27FC236}">
                      <a16:creationId xmlns:a16="http://schemas.microsoft.com/office/drawing/2014/main" id="{191B9CF4-8077-4E45-890F-F75DBDDB17D8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07EDB3A0-2F05-5A42-9EFC-5BF7427E8DC3}"/>
                    </a:ext>
                  </a:extLst>
                </p:cNvPr>
                <p:cNvGrpSpPr/>
                <p:nvPr/>
              </p:nvGrpSpPr>
              <p:grpSpPr>
                <a:xfrm>
                  <a:off x="6393477" y="2988364"/>
                  <a:ext cx="1810966" cy="1396164"/>
                  <a:chOff x="9020605" y="1622362"/>
                  <a:chExt cx="1810966" cy="1396164"/>
                </a:xfrm>
              </p:grpSpPr>
              <p:sp>
                <p:nvSpPr>
                  <p:cNvPr id="192" name="Rounded Rectangle 190">
                    <a:extLst>
                      <a:ext uri="{FF2B5EF4-FFF2-40B4-BE49-F238E27FC236}">
                        <a16:creationId xmlns:a16="http://schemas.microsoft.com/office/drawing/2014/main" id="{CEFAD2D1-E982-C148-8ED3-319356E9F49C}"/>
                      </a:ext>
                    </a:extLst>
                  </p:cNvPr>
                  <p:cNvSpPr/>
                  <p:nvPr/>
                </p:nvSpPr>
                <p:spPr>
                  <a:xfrm>
                    <a:off x="9020605" y="1622362"/>
                    <a:ext cx="1810966" cy="132450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Rounded Rectangle 191">
                    <a:extLst>
                      <a:ext uri="{FF2B5EF4-FFF2-40B4-BE49-F238E27FC236}">
                        <a16:creationId xmlns:a16="http://schemas.microsoft.com/office/drawing/2014/main" id="{87BFA028-A63F-A145-93BB-55B170B91DA7}"/>
                      </a:ext>
                    </a:extLst>
                  </p:cNvPr>
                  <p:cNvSpPr/>
                  <p:nvPr/>
                </p:nvSpPr>
                <p:spPr>
                  <a:xfrm>
                    <a:off x="9287317" y="2825397"/>
                    <a:ext cx="1328057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23E4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Service Catalogue</a:t>
                    </a:r>
                  </a:p>
                </p:txBody>
              </p:sp>
            </p:grpSp>
          </p:grpSp>
          <p:sp>
            <p:nvSpPr>
              <p:cNvPr id="186" name="Rounded Rectangle 185">
                <a:extLst>
                  <a:ext uri="{FF2B5EF4-FFF2-40B4-BE49-F238E27FC236}">
                    <a16:creationId xmlns:a16="http://schemas.microsoft.com/office/drawing/2014/main" id="{DD62E919-AE71-E545-8BAB-A7952D018F79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Request Form</a:t>
                </a:r>
              </a:p>
            </p:txBody>
          </p:sp>
          <p:sp>
            <p:nvSpPr>
              <p:cNvPr id="187" name="Rounded Rectangle 186">
                <a:extLst>
                  <a:ext uri="{FF2B5EF4-FFF2-40B4-BE49-F238E27FC236}">
                    <a16:creationId xmlns:a16="http://schemas.microsoft.com/office/drawing/2014/main" id="{5A754BDF-3212-224A-92DB-7AEC797E9387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Workflow Approvals</a:t>
                </a:r>
              </a:p>
            </p:txBody>
          </p:sp>
          <p:sp>
            <p:nvSpPr>
              <p:cNvPr id="188" name="Rounded Rectangle 187">
                <a:extLst>
                  <a:ext uri="{FF2B5EF4-FFF2-40B4-BE49-F238E27FC236}">
                    <a16:creationId xmlns:a16="http://schemas.microsoft.com/office/drawing/2014/main" id="{17E45D8C-3276-C54F-946B-898E4F3BB4D6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223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Create Config</a:t>
                </a:r>
              </a:p>
            </p:txBody>
          </p:sp>
        </p:grp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B05B13A3-7985-2040-AD46-6F7B90897F6F}"/>
              </a:ext>
            </a:extLst>
          </p:cNvPr>
          <p:cNvGrpSpPr/>
          <p:nvPr/>
        </p:nvGrpSpPr>
        <p:grpSpPr>
          <a:xfrm>
            <a:off x="5158061" y="2093381"/>
            <a:ext cx="1812044" cy="3229097"/>
            <a:chOff x="2257875" y="2200335"/>
            <a:chExt cx="1812044" cy="3229097"/>
          </a:xfrm>
        </p:grpSpPr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9F7328C1-A8D1-AF45-A853-3CB22809B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7875" y="4773434"/>
              <a:ext cx="1812044" cy="579260"/>
            </a:xfrm>
            <a:prstGeom prst="rect">
              <a:avLst/>
            </a:prstGeom>
          </p:spPr>
        </p:pic>
        <p:sp>
          <p:nvSpPr>
            <p:cNvPr id="196" name="Freeform 187">
              <a:extLst>
                <a:ext uri="{FF2B5EF4-FFF2-40B4-BE49-F238E27FC236}">
                  <a16:creationId xmlns:a16="http://schemas.microsoft.com/office/drawing/2014/main" id="{E47A85F8-D101-2242-B312-A07147CD0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902" y="4722863"/>
              <a:ext cx="1810966" cy="706569"/>
            </a:xfrm>
            <a:custGeom>
              <a:avLst/>
              <a:gdLst>
                <a:gd name="T0" fmla="*/ 474 w 474"/>
                <a:gd name="T1" fmla="*/ 172 h 224"/>
                <a:gd name="T2" fmla="*/ 422 w 474"/>
                <a:gd name="T3" fmla="*/ 224 h 224"/>
                <a:gd name="T4" fmla="*/ 52 w 474"/>
                <a:gd name="T5" fmla="*/ 224 h 224"/>
                <a:gd name="T6" fmla="*/ 0 w 474"/>
                <a:gd name="T7" fmla="*/ 172 h 224"/>
                <a:gd name="T8" fmla="*/ 0 w 474"/>
                <a:gd name="T9" fmla="*/ 52 h 224"/>
                <a:gd name="T10" fmla="*/ 52 w 474"/>
                <a:gd name="T11" fmla="*/ 0 h 224"/>
                <a:gd name="T12" fmla="*/ 422 w 474"/>
                <a:gd name="T13" fmla="*/ 0 h 224"/>
                <a:gd name="T14" fmla="*/ 474 w 474"/>
                <a:gd name="T15" fmla="*/ 52 h 224"/>
                <a:gd name="T16" fmla="*/ 474 w 474"/>
                <a:gd name="T17" fmla="*/ 1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24">
                  <a:moveTo>
                    <a:pt x="474" y="172"/>
                  </a:moveTo>
                  <a:cubicBezTo>
                    <a:pt x="474" y="201"/>
                    <a:pt x="450" y="224"/>
                    <a:pt x="422" y="224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23" y="224"/>
                    <a:pt x="0" y="201"/>
                    <a:pt x="0" y="17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50" y="0"/>
                    <a:pt x="474" y="23"/>
                    <a:pt x="474" y="52"/>
                  </a:cubicBezTo>
                  <a:lnTo>
                    <a:pt x="474" y="17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Rounded Rectangle 190">
              <a:extLst>
                <a:ext uri="{FF2B5EF4-FFF2-40B4-BE49-F238E27FC236}">
                  <a16:creationId xmlns:a16="http://schemas.microsoft.com/office/drawing/2014/main" id="{B5A472A3-42D2-C042-B8AE-C60233673BF5}"/>
                </a:ext>
              </a:extLst>
            </p:cNvPr>
            <p:cNvSpPr/>
            <p:nvPr/>
          </p:nvSpPr>
          <p:spPr>
            <a:xfrm>
              <a:off x="2257902" y="2200335"/>
              <a:ext cx="1810966" cy="2112533"/>
            </a:xfrm>
            <a:prstGeom prst="roundRect">
              <a:avLst>
                <a:gd name="adj" fmla="val 828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Rounded Rectangle 197">
              <a:extLst>
                <a:ext uri="{FF2B5EF4-FFF2-40B4-BE49-F238E27FC236}">
                  <a16:creationId xmlns:a16="http://schemas.microsoft.com/office/drawing/2014/main" id="{F64D2F8E-E336-3A4D-8C26-BE0884F9177B}"/>
                </a:ext>
              </a:extLst>
            </p:cNvPr>
            <p:cNvSpPr/>
            <p:nvPr/>
          </p:nvSpPr>
          <p:spPr>
            <a:xfrm>
              <a:off x="2385203" y="3022543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RBAC</a:t>
              </a:r>
            </a:p>
          </p:txBody>
        </p:sp>
        <p:sp>
          <p:nvSpPr>
            <p:cNvPr id="199" name="Rounded Rectangle 198">
              <a:extLst>
                <a:ext uri="{FF2B5EF4-FFF2-40B4-BE49-F238E27FC236}">
                  <a16:creationId xmlns:a16="http://schemas.microsoft.com/office/drawing/2014/main" id="{2934D75D-A8EE-1C40-975C-198553701F6F}"/>
                </a:ext>
              </a:extLst>
            </p:cNvPr>
            <p:cNvSpPr/>
            <p:nvPr/>
          </p:nvSpPr>
          <p:spPr>
            <a:xfrm>
              <a:off x="2385203" y="3399492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Job Scheduling</a:t>
              </a:r>
            </a:p>
          </p:txBody>
        </p:sp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3E3728CC-EEFA-AF4E-A3C1-F08664C80F8D}"/>
                </a:ext>
              </a:extLst>
            </p:cNvPr>
            <p:cNvSpPr/>
            <p:nvPr/>
          </p:nvSpPr>
          <p:spPr>
            <a:xfrm>
              <a:off x="2385203" y="3782385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Logging &amp; Reporting</a:t>
              </a:r>
            </a:p>
          </p:txBody>
        </p: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F69B1D91-B841-6848-A8D7-85CAB1E2F5DE}"/>
                </a:ext>
              </a:extLst>
            </p:cNvPr>
            <p:cNvSpPr/>
            <p:nvPr/>
          </p:nvSpPr>
          <p:spPr>
            <a:xfrm>
              <a:off x="2371739" y="264460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Input Forms (Survey)</a:t>
              </a:r>
            </a:p>
          </p:txBody>
        </p:sp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id="{36DF93FF-DC4F-A045-BA0F-61D81DD83DE8}"/>
                </a:ext>
              </a:extLst>
            </p:cNvPr>
            <p:cNvSpPr/>
            <p:nvPr/>
          </p:nvSpPr>
          <p:spPr>
            <a:xfrm>
              <a:off x="2371738" y="226105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DD0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Deployment Playbooks</a:t>
              </a:r>
            </a:p>
          </p:txBody>
        </p:sp>
        <p:sp>
          <p:nvSpPr>
            <p:cNvPr id="203" name="Manual Operation 202">
              <a:extLst>
                <a:ext uri="{FF2B5EF4-FFF2-40B4-BE49-F238E27FC236}">
                  <a16:creationId xmlns:a16="http://schemas.microsoft.com/office/drawing/2014/main" id="{94A32BA8-E762-D24A-BA72-9D6499598506}"/>
                </a:ext>
              </a:extLst>
            </p:cNvPr>
            <p:cNvSpPr/>
            <p:nvPr/>
          </p:nvSpPr>
          <p:spPr>
            <a:xfrm>
              <a:off x="2667536" y="4312868"/>
              <a:ext cx="1048942" cy="418519"/>
            </a:xfrm>
            <a:prstGeom prst="flowChartManualOperation">
              <a:avLst/>
            </a:prstGeom>
            <a:gradFill flip="none" rotWithShape="1">
              <a:gsLst>
                <a:gs pos="75000">
                  <a:srgbClr val="808080"/>
                </a:gs>
                <a:gs pos="29000">
                  <a:schemeClr val="bg2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Rounded Rectangle 191">
              <a:extLst>
                <a:ext uri="{FF2B5EF4-FFF2-40B4-BE49-F238E27FC236}">
                  <a16:creationId xmlns:a16="http://schemas.microsoft.com/office/drawing/2014/main" id="{DC1EE115-1A02-544B-994F-3EB50FD43E79}"/>
                </a:ext>
              </a:extLst>
            </p:cNvPr>
            <p:cNvSpPr/>
            <p:nvPr/>
          </p:nvSpPr>
          <p:spPr>
            <a:xfrm>
              <a:off x="2632334" y="4191400"/>
              <a:ext cx="1084144" cy="193129"/>
            </a:xfrm>
            <a:prstGeom prst="roundRect">
              <a:avLst>
                <a:gd name="adj" fmla="val 24315"/>
              </a:avLst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DD02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Orchestration</a:t>
              </a: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DC9566D5-CD1F-A04D-A9A9-1671F4B4780D}"/>
              </a:ext>
            </a:extLst>
          </p:cNvPr>
          <p:cNvGrpSpPr/>
          <p:nvPr/>
        </p:nvGrpSpPr>
        <p:grpSpPr>
          <a:xfrm>
            <a:off x="2678475" y="2877621"/>
            <a:ext cx="1821724" cy="2449592"/>
            <a:chOff x="970577" y="1833166"/>
            <a:chExt cx="1821724" cy="2449592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4AC02CD1-FC34-764A-B377-E82A82E5C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7585" y="3646266"/>
              <a:ext cx="1599284" cy="567746"/>
            </a:xfrm>
            <a:prstGeom prst="rect">
              <a:avLst/>
            </a:prstGeom>
          </p:spPr>
        </p:pic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E76FCC58-4A67-074A-86AF-F77553521149}"/>
                </a:ext>
              </a:extLst>
            </p:cNvPr>
            <p:cNvGrpSpPr/>
            <p:nvPr/>
          </p:nvGrpSpPr>
          <p:grpSpPr>
            <a:xfrm>
              <a:off x="970577" y="1833166"/>
              <a:ext cx="1821724" cy="2449592"/>
              <a:chOff x="6382719" y="2988364"/>
              <a:chExt cx="1821724" cy="2449592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08F58EB2-AC68-D94A-8A19-917A192C17CB}"/>
                  </a:ext>
                </a:extLst>
              </p:cNvPr>
              <p:cNvGrpSpPr/>
              <p:nvPr/>
            </p:nvGrpSpPr>
            <p:grpSpPr>
              <a:xfrm>
                <a:off x="6382719" y="2988364"/>
                <a:ext cx="1821724" cy="2449592"/>
                <a:chOff x="6382719" y="2988364"/>
                <a:chExt cx="1821724" cy="2449592"/>
              </a:xfrm>
            </p:grpSpPr>
            <p:sp>
              <p:nvSpPr>
                <p:cNvPr id="212" name="Freeform 187">
                  <a:extLst>
                    <a:ext uri="{FF2B5EF4-FFF2-40B4-BE49-F238E27FC236}">
                      <a16:creationId xmlns:a16="http://schemas.microsoft.com/office/drawing/2014/main" id="{ADE90D18-C01F-D143-AAB1-2F3D93599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2719" y="4731387"/>
                  <a:ext cx="1810966" cy="706569"/>
                </a:xfrm>
                <a:custGeom>
                  <a:avLst/>
                  <a:gdLst>
                    <a:gd name="T0" fmla="*/ 474 w 474"/>
                    <a:gd name="T1" fmla="*/ 172 h 224"/>
                    <a:gd name="T2" fmla="*/ 422 w 474"/>
                    <a:gd name="T3" fmla="*/ 224 h 224"/>
                    <a:gd name="T4" fmla="*/ 52 w 474"/>
                    <a:gd name="T5" fmla="*/ 224 h 224"/>
                    <a:gd name="T6" fmla="*/ 0 w 474"/>
                    <a:gd name="T7" fmla="*/ 172 h 224"/>
                    <a:gd name="T8" fmla="*/ 0 w 474"/>
                    <a:gd name="T9" fmla="*/ 52 h 224"/>
                    <a:gd name="T10" fmla="*/ 52 w 474"/>
                    <a:gd name="T11" fmla="*/ 0 h 224"/>
                    <a:gd name="T12" fmla="*/ 422 w 474"/>
                    <a:gd name="T13" fmla="*/ 0 h 224"/>
                    <a:gd name="T14" fmla="*/ 474 w 474"/>
                    <a:gd name="T15" fmla="*/ 52 h 224"/>
                    <a:gd name="T16" fmla="*/ 474 w 474"/>
                    <a:gd name="T17" fmla="*/ 17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4" h="224">
                      <a:moveTo>
                        <a:pt x="474" y="172"/>
                      </a:moveTo>
                      <a:cubicBezTo>
                        <a:pt x="474" y="201"/>
                        <a:pt x="450" y="224"/>
                        <a:pt x="422" y="224"/>
                      </a:cubicBezTo>
                      <a:cubicBezTo>
                        <a:pt x="52" y="224"/>
                        <a:pt x="52" y="224"/>
                        <a:pt x="52" y="224"/>
                      </a:cubicBezTo>
                      <a:cubicBezTo>
                        <a:pt x="23" y="224"/>
                        <a:pt x="0" y="201"/>
                        <a:pt x="0" y="172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422" y="0"/>
                        <a:pt x="422" y="0"/>
                        <a:pt x="422" y="0"/>
                      </a:cubicBezTo>
                      <a:cubicBezTo>
                        <a:pt x="450" y="0"/>
                        <a:pt x="474" y="23"/>
                        <a:pt x="474" y="52"/>
                      </a:cubicBezTo>
                      <a:lnTo>
                        <a:pt x="474" y="172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Manual Operation 212">
                  <a:extLst>
                    <a:ext uri="{FF2B5EF4-FFF2-40B4-BE49-F238E27FC236}">
                      <a16:creationId xmlns:a16="http://schemas.microsoft.com/office/drawing/2014/main" id="{2F6FC4D0-D979-2942-858B-DB0DE7256CA5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FB29409F-E601-EB4E-9D85-F42D20C1C1E0}"/>
                    </a:ext>
                  </a:extLst>
                </p:cNvPr>
                <p:cNvGrpSpPr/>
                <p:nvPr/>
              </p:nvGrpSpPr>
              <p:grpSpPr>
                <a:xfrm>
                  <a:off x="6393477" y="2988364"/>
                  <a:ext cx="1810966" cy="1396164"/>
                  <a:chOff x="9020605" y="1622362"/>
                  <a:chExt cx="1810966" cy="1396164"/>
                </a:xfrm>
              </p:grpSpPr>
              <p:sp>
                <p:nvSpPr>
                  <p:cNvPr id="215" name="Rounded Rectangle 190">
                    <a:extLst>
                      <a:ext uri="{FF2B5EF4-FFF2-40B4-BE49-F238E27FC236}">
                        <a16:creationId xmlns:a16="http://schemas.microsoft.com/office/drawing/2014/main" id="{03CB7FB7-35E5-3C4D-83D3-242DA8C7BB29}"/>
                      </a:ext>
                    </a:extLst>
                  </p:cNvPr>
                  <p:cNvSpPr/>
                  <p:nvPr/>
                </p:nvSpPr>
                <p:spPr>
                  <a:xfrm>
                    <a:off x="9020605" y="1622362"/>
                    <a:ext cx="1810966" cy="132450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Rounded Rectangle 191">
                    <a:extLst>
                      <a:ext uri="{FF2B5EF4-FFF2-40B4-BE49-F238E27FC236}">
                        <a16:creationId xmlns:a16="http://schemas.microsoft.com/office/drawing/2014/main" id="{1B6AECE5-74CB-B146-BAD6-AD8B697127DE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62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SCM</a:t>
                    </a:r>
                  </a:p>
                </p:txBody>
              </p:sp>
            </p:grpSp>
          </p:grpSp>
          <p:sp>
            <p:nvSpPr>
              <p:cNvPr id="209" name="Rounded Rectangle 208">
                <a:extLst>
                  <a:ext uri="{FF2B5EF4-FFF2-40B4-BE49-F238E27FC236}">
                    <a16:creationId xmlns:a16="http://schemas.microsoft.com/office/drawing/2014/main" id="{97A01132-2D7E-4A4F-89FD-84D94053DC6B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Source Code Repo -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IaC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Rounded Rectangle 209">
                <a:extLst>
                  <a:ext uri="{FF2B5EF4-FFF2-40B4-BE49-F238E27FC236}">
                    <a16:creationId xmlns:a16="http://schemas.microsoft.com/office/drawing/2014/main" id="{8A1EC7FC-6A43-DB48-A020-189C2DDDA091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Revision Control</a:t>
                </a:r>
              </a:p>
            </p:txBody>
          </p:sp>
          <p:sp>
            <p:nvSpPr>
              <p:cNvPr id="211" name="Rounded Rectangle 210">
                <a:extLst>
                  <a:ext uri="{FF2B5EF4-FFF2-40B4-BE49-F238E27FC236}">
                    <a16:creationId xmlns:a16="http://schemas.microsoft.com/office/drawing/2014/main" id="{355E7F82-DCB4-5E47-88BF-F9B01001F32E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FF6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Webhook</a:t>
                </a:r>
              </a:p>
            </p:txBody>
          </p:sp>
        </p:grpSp>
      </p:grp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B29C3C2-D119-C641-B18C-F37D1E0B9ED5}"/>
              </a:ext>
            </a:extLst>
          </p:cNvPr>
          <p:cNvCxnSpPr>
            <a:cxnSpLocks/>
          </p:cNvCxnSpPr>
          <p:nvPr/>
        </p:nvCxnSpPr>
        <p:spPr>
          <a:xfrm>
            <a:off x="4569878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BDE29C17-E248-974D-8B22-3D67D37D33AD}"/>
              </a:ext>
            </a:extLst>
          </p:cNvPr>
          <p:cNvGrpSpPr/>
          <p:nvPr/>
        </p:nvGrpSpPr>
        <p:grpSpPr>
          <a:xfrm>
            <a:off x="7625777" y="2501759"/>
            <a:ext cx="1821724" cy="2813422"/>
            <a:chOff x="5090234" y="5545653"/>
            <a:chExt cx="1821724" cy="2813422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ADD51E55-D198-4A4F-98DE-483D8D59F96A}"/>
                </a:ext>
              </a:extLst>
            </p:cNvPr>
            <p:cNvGrpSpPr/>
            <p:nvPr/>
          </p:nvGrpSpPr>
          <p:grpSpPr>
            <a:xfrm>
              <a:off x="5090234" y="5545653"/>
              <a:ext cx="1821724" cy="2813422"/>
              <a:chOff x="6382719" y="2624534"/>
              <a:chExt cx="1821724" cy="2813422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38654051-7710-E944-9D5B-8095729E0B3D}"/>
                  </a:ext>
                </a:extLst>
              </p:cNvPr>
              <p:cNvGrpSpPr/>
              <p:nvPr/>
            </p:nvGrpSpPr>
            <p:grpSpPr>
              <a:xfrm>
                <a:off x="6382719" y="2624534"/>
                <a:ext cx="1821724" cy="2813422"/>
                <a:chOff x="6382719" y="2624534"/>
                <a:chExt cx="1821724" cy="2813422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DFCCE2B7-3840-8E49-B80B-37F89A91F1EC}"/>
                    </a:ext>
                  </a:extLst>
                </p:cNvPr>
                <p:cNvGrpSpPr/>
                <p:nvPr/>
              </p:nvGrpSpPr>
              <p:grpSpPr>
                <a:xfrm>
                  <a:off x="6382719" y="4731387"/>
                  <a:ext cx="1810966" cy="706569"/>
                  <a:chOff x="6459046" y="4637138"/>
                  <a:chExt cx="1810966" cy="706569"/>
                </a:xfrm>
              </p:grpSpPr>
              <p:sp>
                <p:nvSpPr>
                  <p:cNvPr id="231" name="TextBox 230">
                    <a:extLst>
                      <a:ext uri="{FF2B5EF4-FFF2-40B4-BE49-F238E27FC236}">
                        <a16:creationId xmlns:a16="http://schemas.microsoft.com/office/drawing/2014/main" id="{A5D13DF3-F2E3-7C48-9245-DF0BB028417D}"/>
                      </a:ext>
                    </a:extLst>
                  </p:cNvPr>
                  <p:cNvSpPr txBox="1"/>
                  <p:nvPr/>
                </p:nvSpPr>
                <p:spPr>
                  <a:xfrm>
                    <a:off x="7338681" y="4793377"/>
                    <a:ext cx="652422" cy="4393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BIG-IQ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 Black"/>
                      </a:rPr>
                      <a:t>+ AS3</a:t>
                    </a:r>
                  </a:p>
                </p:txBody>
              </p:sp>
              <p:sp>
                <p:nvSpPr>
                  <p:cNvPr id="232" name="Freeform 187">
                    <a:extLst>
                      <a:ext uri="{FF2B5EF4-FFF2-40B4-BE49-F238E27FC236}">
                        <a16:creationId xmlns:a16="http://schemas.microsoft.com/office/drawing/2014/main" id="{F3F7D0BF-3BCF-184B-BCDE-94A33E68DB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9046" y="4637138"/>
                    <a:ext cx="1810966" cy="706569"/>
                  </a:xfrm>
                  <a:custGeom>
                    <a:avLst/>
                    <a:gdLst>
                      <a:gd name="T0" fmla="*/ 474 w 474"/>
                      <a:gd name="T1" fmla="*/ 172 h 224"/>
                      <a:gd name="T2" fmla="*/ 422 w 474"/>
                      <a:gd name="T3" fmla="*/ 224 h 224"/>
                      <a:gd name="T4" fmla="*/ 52 w 474"/>
                      <a:gd name="T5" fmla="*/ 224 h 224"/>
                      <a:gd name="T6" fmla="*/ 0 w 474"/>
                      <a:gd name="T7" fmla="*/ 172 h 224"/>
                      <a:gd name="T8" fmla="*/ 0 w 474"/>
                      <a:gd name="T9" fmla="*/ 52 h 224"/>
                      <a:gd name="T10" fmla="*/ 52 w 474"/>
                      <a:gd name="T11" fmla="*/ 0 h 224"/>
                      <a:gd name="T12" fmla="*/ 422 w 474"/>
                      <a:gd name="T13" fmla="*/ 0 h 224"/>
                      <a:gd name="T14" fmla="*/ 474 w 474"/>
                      <a:gd name="T15" fmla="*/ 52 h 224"/>
                      <a:gd name="T16" fmla="*/ 474 w 474"/>
                      <a:gd name="T17" fmla="*/ 172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4" h="224">
                        <a:moveTo>
                          <a:pt x="474" y="172"/>
                        </a:moveTo>
                        <a:cubicBezTo>
                          <a:pt x="474" y="201"/>
                          <a:pt x="450" y="224"/>
                          <a:pt x="422" y="224"/>
                        </a:cubicBezTo>
                        <a:cubicBezTo>
                          <a:pt x="52" y="224"/>
                          <a:pt x="52" y="224"/>
                          <a:pt x="52" y="224"/>
                        </a:cubicBezTo>
                        <a:cubicBezTo>
                          <a:pt x="23" y="224"/>
                          <a:pt x="0" y="201"/>
                          <a:pt x="0" y="172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23"/>
                          <a:pt x="23" y="0"/>
                          <a:pt x="52" y="0"/>
                        </a:cubicBezTo>
                        <a:cubicBezTo>
                          <a:pt x="422" y="0"/>
                          <a:pt x="422" y="0"/>
                          <a:pt x="422" y="0"/>
                        </a:cubicBezTo>
                        <a:cubicBezTo>
                          <a:pt x="450" y="0"/>
                          <a:pt x="474" y="23"/>
                          <a:pt x="474" y="52"/>
                        </a:cubicBezTo>
                        <a:lnTo>
                          <a:pt x="474" y="172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226" name="Picture 225">
                  <a:extLst>
                    <a:ext uri="{FF2B5EF4-FFF2-40B4-BE49-F238E27FC236}">
                      <a16:creationId xmlns:a16="http://schemas.microsoft.com/office/drawing/2014/main" id="{B34AE459-7E0E-7F41-9D85-7FB48791C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30483" y="4795866"/>
                  <a:ext cx="577610" cy="577610"/>
                </a:xfrm>
                <a:prstGeom prst="rect">
                  <a:avLst/>
                </a:prstGeom>
              </p:spPr>
            </p:pic>
            <p:sp>
              <p:nvSpPr>
                <p:cNvPr id="227" name="Manual Operation 226">
                  <a:extLst>
                    <a:ext uri="{FF2B5EF4-FFF2-40B4-BE49-F238E27FC236}">
                      <a16:creationId xmlns:a16="http://schemas.microsoft.com/office/drawing/2014/main" id="{2A9A2142-C32A-6543-8D95-0DDC58EB6657}"/>
                    </a:ext>
                  </a:extLst>
                </p:cNvPr>
                <p:cNvSpPr/>
                <p:nvPr/>
              </p:nvSpPr>
              <p:spPr>
                <a:xfrm>
                  <a:off x="6805642" y="4312867"/>
                  <a:ext cx="1048942" cy="418519"/>
                </a:xfrm>
                <a:prstGeom prst="flowChartManualOperation">
                  <a:avLst/>
                </a:prstGeom>
                <a:gradFill flip="none" rotWithShape="1">
                  <a:gsLst>
                    <a:gs pos="75000">
                      <a:srgbClr val="808080"/>
                    </a:gs>
                    <a:gs pos="29000">
                      <a:schemeClr val="bg2"/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B5297223-A106-4B41-91B2-757647D33065}"/>
                    </a:ext>
                  </a:extLst>
                </p:cNvPr>
                <p:cNvGrpSpPr/>
                <p:nvPr/>
              </p:nvGrpSpPr>
              <p:grpSpPr>
                <a:xfrm>
                  <a:off x="6393477" y="2624534"/>
                  <a:ext cx="1810966" cy="1759994"/>
                  <a:chOff x="9020605" y="1258532"/>
                  <a:chExt cx="1810966" cy="1759994"/>
                </a:xfrm>
              </p:grpSpPr>
              <p:sp>
                <p:nvSpPr>
                  <p:cNvPr id="229" name="Rounded Rectangle 190">
                    <a:extLst>
                      <a:ext uri="{FF2B5EF4-FFF2-40B4-BE49-F238E27FC236}">
                        <a16:creationId xmlns:a16="http://schemas.microsoft.com/office/drawing/2014/main" id="{90925D0E-337A-064D-AED5-EC9E64AFF558}"/>
                      </a:ext>
                    </a:extLst>
                  </p:cNvPr>
                  <p:cNvSpPr/>
                  <p:nvPr/>
                </p:nvSpPr>
                <p:spPr>
                  <a:xfrm>
                    <a:off x="9020605" y="1258532"/>
                    <a:ext cx="1810966" cy="1688333"/>
                  </a:xfrm>
                  <a:prstGeom prst="roundRect">
                    <a:avLst>
                      <a:gd name="adj" fmla="val 828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Rounded Rectangle 191">
                    <a:extLst>
                      <a:ext uri="{FF2B5EF4-FFF2-40B4-BE49-F238E27FC236}">
                        <a16:creationId xmlns:a16="http://schemas.microsoft.com/office/drawing/2014/main" id="{F9B96F09-3689-4047-BBE7-19D92472615D}"/>
                      </a:ext>
                    </a:extLst>
                  </p:cNvPr>
                  <p:cNvSpPr/>
                  <p:nvPr/>
                </p:nvSpPr>
                <p:spPr>
                  <a:xfrm>
                    <a:off x="9397568" y="2825397"/>
                    <a:ext cx="1084144" cy="193129"/>
                  </a:xfrm>
                  <a:prstGeom prst="roundRect">
                    <a:avLst>
                      <a:gd name="adj" fmla="val 24315"/>
                    </a:avLst>
                  </a:prstGeom>
                  <a:solidFill>
                    <a:schemeClr val="tx1"/>
                  </a:solidFill>
                  <a:ln w="254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App Services</a:t>
                    </a:r>
                  </a:p>
                </p:txBody>
              </p:sp>
            </p:grpSp>
          </p:grpSp>
          <p:sp>
            <p:nvSpPr>
              <p:cNvPr id="222" name="Rounded Rectangle 221">
                <a:extLst>
                  <a:ext uri="{FF2B5EF4-FFF2-40B4-BE49-F238E27FC236}">
                    <a16:creationId xmlns:a16="http://schemas.microsoft.com/office/drawing/2014/main" id="{D1885EBA-64EF-0548-9131-276881098557}"/>
                  </a:ext>
                </a:extLst>
              </p:cNvPr>
              <p:cNvSpPr/>
              <p:nvPr/>
            </p:nvSpPr>
            <p:spPr>
              <a:xfrm>
                <a:off x="6525667" y="3048664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HTTPS Advanced</a:t>
                </a:r>
              </a:p>
            </p:txBody>
          </p:sp>
          <p:sp>
            <p:nvSpPr>
              <p:cNvPr id="223" name="Rounded Rectangle 222">
                <a:extLst>
                  <a:ext uri="{FF2B5EF4-FFF2-40B4-BE49-F238E27FC236}">
                    <a16:creationId xmlns:a16="http://schemas.microsoft.com/office/drawing/2014/main" id="{F07091FE-BB95-9440-A00B-06848F6E7814}"/>
                  </a:ext>
                </a:extLst>
              </p:cNvPr>
              <p:cNvSpPr/>
              <p:nvPr/>
            </p:nvSpPr>
            <p:spPr>
              <a:xfrm>
                <a:off x="6525667" y="3425613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Application Security</a:t>
                </a:r>
              </a:p>
            </p:txBody>
          </p:sp>
          <p:sp>
            <p:nvSpPr>
              <p:cNvPr id="224" name="Rounded Rectangle 223">
                <a:extLst>
                  <a:ext uri="{FF2B5EF4-FFF2-40B4-BE49-F238E27FC236}">
                    <a16:creationId xmlns:a16="http://schemas.microsoft.com/office/drawing/2014/main" id="{7BF82C79-7AD4-8C48-B8E6-34EFD740496B}"/>
                  </a:ext>
                </a:extLst>
              </p:cNvPr>
              <p:cNvSpPr/>
              <p:nvPr/>
            </p:nvSpPr>
            <p:spPr>
              <a:xfrm>
                <a:off x="6525667" y="3808506"/>
                <a:ext cx="1600617" cy="347662"/>
              </a:xfrm>
              <a:prstGeom prst="roundRect">
                <a:avLst>
                  <a:gd name="adj" fmla="val 2519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Analytics</a:t>
                </a:r>
              </a:p>
            </p:txBody>
          </p:sp>
        </p:grpSp>
        <p:sp>
          <p:nvSpPr>
            <p:cNvPr id="220" name="Rounded Rectangle 219">
              <a:extLst>
                <a:ext uri="{FF2B5EF4-FFF2-40B4-BE49-F238E27FC236}">
                  <a16:creationId xmlns:a16="http://schemas.microsoft.com/office/drawing/2014/main" id="{46C163F5-B1D7-3A44-99F5-5A4E3192005F}"/>
                </a:ext>
              </a:extLst>
            </p:cNvPr>
            <p:cNvSpPr/>
            <p:nvPr/>
          </p:nvSpPr>
          <p:spPr>
            <a:xfrm>
              <a:off x="5219718" y="5591841"/>
              <a:ext cx="1600617" cy="347662"/>
            </a:xfrm>
            <a:prstGeom prst="roundRect">
              <a:avLst>
                <a:gd name="adj" fmla="val 251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HTTP Simple</a:t>
              </a:r>
            </a:p>
          </p:txBody>
        </p:sp>
      </p:grp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30A6AEC9-3FC5-B943-B8F7-FAC361704388}"/>
              </a:ext>
            </a:extLst>
          </p:cNvPr>
          <p:cNvCxnSpPr>
            <a:cxnSpLocks/>
          </p:cNvCxnSpPr>
          <p:nvPr/>
        </p:nvCxnSpPr>
        <p:spPr>
          <a:xfrm>
            <a:off x="2128636" y="4948737"/>
            <a:ext cx="47772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2920C-70A1-EF4D-AEEB-2501EA473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27" y="6054669"/>
            <a:ext cx="1263615" cy="302076"/>
          </a:xfrm>
          <a:prstGeom prst="rect">
            <a:avLst/>
          </a:prstGeom>
        </p:spPr>
      </p:pic>
      <p:sp>
        <p:nvSpPr>
          <p:cNvPr id="234" name="Title 13">
            <a:extLst>
              <a:ext uri="{FF2B5EF4-FFF2-40B4-BE49-F238E27FC236}">
                <a16:creationId xmlns:a16="http://schemas.microsoft.com/office/drawing/2014/main" id="{057D3246-BCA1-0E4E-9E04-C5CF8EC5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Workflow Example 5</a:t>
            </a:r>
          </a:p>
        </p:txBody>
      </p:sp>
      <p:sp>
        <p:nvSpPr>
          <p:cNvPr id="235" name="Text Placeholder 1">
            <a:extLst>
              <a:ext uri="{FF2B5EF4-FFF2-40B4-BE49-F238E27FC236}">
                <a16:creationId xmlns:a16="http://schemas.microsoft.com/office/drawing/2014/main" id="{D2D3980C-710E-644B-BA5A-205A2DF980B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5018" y="643942"/>
            <a:ext cx="13001297" cy="673786"/>
          </a:xfrm>
        </p:spPr>
        <p:txBody>
          <a:bodyPr>
            <a:noAutofit/>
          </a:bodyPr>
          <a:lstStyle/>
          <a:p>
            <a:pPr algn="just"/>
            <a:r>
              <a:rPr lang="en-US" sz="2400" b="0" cap="none" dirty="0">
                <a:solidFill>
                  <a:schemeClr val="bg1">
                    <a:lumMod val="40000"/>
                    <a:lumOff val="60000"/>
                  </a:schemeClr>
                </a:solidFill>
              </a:rPr>
              <a:t>DevOps CI/CD pipeline integration </a:t>
            </a:r>
          </a:p>
        </p:txBody>
      </p:sp>
    </p:spTree>
    <p:extLst>
      <p:ext uri="{BB962C8B-B14F-4D97-AF65-F5344CB8AC3E}">
        <p14:creationId xmlns:p14="http://schemas.microsoft.com/office/powerpoint/2010/main" val="37690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AD7DA5-DEA9-4640-9EDF-4F9D86FD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68280"/>
            <a:ext cx="10515600" cy="1144929"/>
          </a:xfrm>
        </p:spPr>
        <p:txBody>
          <a:bodyPr/>
          <a:lstStyle/>
          <a:p>
            <a:r>
              <a:rPr lang="en-US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9211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82400" cy="867930"/>
          </a:xfrm>
        </p:spPr>
        <p:txBody>
          <a:bodyPr/>
          <a:lstStyle/>
          <a:p>
            <a:r>
              <a:rPr lang="en-US" dirty="0"/>
              <a:t>AS3 Documentation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9A9B7-0A06-3B4F-82C6-5C6003CD818A}"/>
              </a:ext>
            </a:extLst>
          </p:cNvPr>
          <p:cNvSpPr/>
          <p:nvPr/>
        </p:nvSpPr>
        <p:spPr>
          <a:xfrm>
            <a:off x="1" y="3196528"/>
            <a:ext cx="6362368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https://clouddocs.f5.com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EDF3F-7F1B-1B43-94BE-EC11D79B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369" y="1039660"/>
            <a:ext cx="5312434" cy="491832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348150-21B8-4B46-B264-95F3BDA4476E}"/>
              </a:ext>
            </a:extLst>
          </p:cNvPr>
          <p:cNvSpPr/>
          <p:nvPr/>
        </p:nvSpPr>
        <p:spPr>
          <a:xfrm>
            <a:off x="9519780" y="4521896"/>
            <a:ext cx="1540702" cy="1427728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B05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99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57269-5A6C-B74C-959C-163CB2F7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492875"/>
            <a:ext cx="4114800" cy="365125"/>
          </a:xfrm>
        </p:spPr>
        <p:txBody>
          <a:bodyPr/>
          <a:lstStyle/>
          <a:p>
            <a:r>
              <a:rPr lang="en-US">
                <a:gradFill>
                  <a:gsLst>
                    <a:gs pos="0">
                      <a:srgbClr val="FFFFFF">
                        <a:lumMod val="50000"/>
                      </a:srgbClr>
                    </a:gs>
                    <a:gs pos="100000">
                      <a:srgbClr val="FFFFFF">
                        <a:lumMod val="50000"/>
                      </a:srgbClr>
                    </a:gs>
                  </a:gsLst>
                  <a:lin ang="5400000" scaled="1"/>
                </a:gradFill>
              </a:rPr>
              <a:t>© 2017 F5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C708E-4011-4643-8749-8471BDF7B6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4400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49DF86D6-4B9D-4B83-AF23-D696D3CD110A}" type="slidenum">
              <a:rPr lang="en-GB" smtClean="0">
                <a:gradFill>
                  <a:gsLst>
                    <a:gs pos="0">
                      <a:srgbClr val="FFFFFF">
                        <a:lumMod val="50000"/>
                      </a:srgbClr>
                    </a:gs>
                    <a:gs pos="100000">
                      <a:srgbClr val="FFFFFF">
                        <a:lumMod val="50000"/>
                      </a:srgbClr>
                    </a:gs>
                  </a:gsLst>
                  <a:lin ang="5400000" scaled="1"/>
                </a:gradFill>
              </a:rPr>
              <a:pPr/>
              <a:t>34</a:t>
            </a:fld>
            <a:endParaRPr lang="en-GB">
              <a:gradFill>
                <a:gsLst>
                  <a:gs pos="0">
                    <a:srgbClr val="FFFFFF">
                      <a:lumMod val="50000"/>
                    </a:srgbClr>
                  </a:gs>
                  <a:gs pos="100000">
                    <a:srgbClr val="FFFFFF">
                      <a:lumMod val="50000"/>
                    </a:srgbClr>
                  </a:gs>
                </a:gsLst>
                <a:lin ang="5400000" scaled="1"/>
              </a:gra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F5 Super-NetOps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FDD73-7B52-4444-B300-D5B8D111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92" y="910718"/>
            <a:ext cx="3462815" cy="3462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EF2545-83D3-2D4A-AD7E-8F0838A9F319}"/>
              </a:ext>
            </a:extLst>
          </p:cNvPr>
          <p:cNvSpPr/>
          <p:nvPr/>
        </p:nvSpPr>
        <p:spPr>
          <a:xfrm>
            <a:off x="352042" y="4272084"/>
            <a:ext cx="11540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https://f5.com/education/super-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netops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-training</a:t>
            </a:r>
          </a:p>
        </p:txBody>
      </p:sp>
    </p:spTree>
    <p:extLst>
      <p:ext uri="{BB962C8B-B14F-4D97-AF65-F5344CB8AC3E}">
        <p14:creationId xmlns:p14="http://schemas.microsoft.com/office/powerpoint/2010/main" val="3078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DE8A51D1-CC44-4136-A2F5-F280400850F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076681" y="1600200"/>
            <a:ext cx="6035462" cy="341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E3AFC-32E1-4CF8-8323-B27AC11DD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681" y="1600200"/>
            <a:ext cx="6035462" cy="341203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A284F0-C3A3-4C04-99AC-398ABECBD8D1}"/>
              </a:ext>
            </a:extLst>
          </p:cNvPr>
          <p:cNvGrpSpPr/>
          <p:nvPr/>
        </p:nvGrpSpPr>
        <p:grpSpPr bwMode="gray">
          <a:xfrm>
            <a:off x="4565386" y="1898384"/>
            <a:ext cx="3061228" cy="3061233"/>
            <a:chOff x="4864938" y="1600200"/>
            <a:chExt cx="2457445" cy="24574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81B4D0-D051-4ECF-A9F6-2FADECE32F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64938" y="1600200"/>
              <a:ext cx="2457445" cy="245744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D638115-780F-45C3-AE20-433B7D5175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124857" y="3332129"/>
              <a:ext cx="154717" cy="152464"/>
            </a:xfrm>
            <a:custGeom>
              <a:avLst/>
              <a:gdLst>
                <a:gd name="T0" fmla="*/ 70 w 87"/>
                <a:gd name="T1" fmla="*/ 17 h 86"/>
                <a:gd name="T2" fmla="*/ 80 w 87"/>
                <a:gd name="T3" fmla="*/ 43 h 86"/>
                <a:gd name="T4" fmla="*/ 70 w 87"/>
                <a:gd name="T5" fmla="*/ 69 h 86"/>
                <a:gd name="T6" fmla="*/ 43 w 87"/>
                <a:gd name="T7" fmla="*/ 80 h 86"/>
                <a:gd name="T8" fmla="*/ 17 w 87"/>
                <a:gd name="T9" fmla="*/ 69 h 86"/>
                <a:gd name="T10" fmla="*/ 6 w 87"/>
                <a:gd name="T11" fmla="*/ 43 h 86"/>
                <a:gd name="T12" fmla="*/ 17 w 87"/>
                <a:gd name="T13" fmla="*/ 17 h 86"/>
                <a:gd name="T14" fmla="*/ 43 w 87"/>
                <a:gd name="T15" fmla="*/ 6 h 86"/>
                <a:gd name="T16" fmla="*/ 70 w 87"/>
                <a:gd name="T17" fmla="*/ 17 h 86"/>
                <a:gd name="T18" fmla="*/ 74 w 87"/>
                <a:gd name="T19" fmla="*/ 12 h 86"/>
                <a:gd name="T20" fmla="*/ 43 w 87"/>
                <a:gd name="T21" fmla="*/ 0 h 86"/>
                <a:gd name="T22" fmla="*/ 13 w 87"/>
                <a:gd name="T23" fmla="*/ 12 h 86"/>
                <a:gd name="T24" fmla="*/ 0 w 87"/>
                <a:gd name="T25" fmla="*/ 43 h 86"/>
                <a:gd name="T26" fmla="*/ 13 w 87"/>
                <a:gd name="T27" fmla="*/ 73 h 86"/>
                <a:gd name="T28" fmla="*/ 43 w 87"/>
                <a:gd name="T29" fmla="*/ 86 h 86"/>
                <a:gd name="T30" fmla="*/ 74 w 87"/>
                <a:gd name="T31" fmla="*/ 73 h 86"/>
                <a:gd name="T32" fmla="*/ 87 w 87"/>
                <a:gd name="T33" fmla="*/ 43 h 86"/>
                <a:gd name="T34" fmla="*/ 74 w 87"/>
                <a:gd name="T35" fmla="*/ 12 h 86"/>
                <a:gd name="T36" fmla="*/ 50 w 87"/>
                <a:gd name="T37" fmla="*/ 41 h 86"/>
                <a:gd name="T38" fmla="*/ 42 w 87"/>
                <a:gd name="T39" fmla="*/ 42 h 86"/>
                <a:gd name="T40" fmla="*/ 34 w 87"/>
                <a:gd name="T41" fmla="*/ 42 h 86"/>
                <a:gd name="T42" fmla="*/ 34 w 87"/>
                <a:gd name="T43" fmla="*/ 25 h 86"/>
                <a:gd name="T44" fmla="*/ 41 w 87"/>
                <a:gd name="T45" fmla="*/ 25 h 86"/>
                <a:gd name="T46" fmla="*/ 51 w 87"/>
                <a:gd name="T47" fmla="*/ 26 h 86"/>
                <a:gd name="T48" fmla="*/ 55 w 87"/>
                <a:gd name="T49" fmla="*/ 33 h 86"/>
                <a:gd name="T50" fmla="*/ 50 w 87"/>
                <a:gd name="T51" fmla="*/ 41 h 86"/>
                <a:gd name="T52" fmla="*/ 26 w 87"/>
                <a:gd name="T53" fmla="*/ 66 h 86"/>
                <a:gd name="T54" fmla="*/ 34 w 87"/>
                <a:gd name="T55" fmla="*/ 66 h 86"/>
                <a:gd name="T56" fmla="*/ 34 w 87"/>
                <a:gd name="T57" fmla="*/ 48 h 86"/>
                <a:gd name="T58" fmla="*/ 41 w 87"/>
                <a:gd name="T59" fmla="*/ 48 h 86"/>
                <a:gd name="T60" fmla="*/ 50 w 87"/>
                <a:gd name="T61" fmla="*/ 49 h 86"/>
                <a:gd name="T62" fmla="*/ 55 w 87"/>
                <a:gd name="T63" fmla="*/ 60 h 86"/>
                <a:gd name="T64" fmla="*/ 55 w 87"/>
                <a:gd name="T65" fmla="*/ 64 h 86"/>
                <a:gd name="T66" fmla="*/ 55 w 87"/>
                <a:gd name="T67" fmla="*/ 65 h 86"/>
                <a:gd name="T68" fmla="*/ 55 w 87"/>
                <a:gd name="T69" fmla="*/ 66 h 86"/>
                <a:gd name="T70" fmla="*/ 55 w 87"/>
                <a:gd name="T71" fmla="*/ 66 h 86"/>
                <a:gd name="T72" fmla="*/ 63 w 87"/>
                <a:gd name="T73" fmla="*/ 66 h 86"/>
                <a:gd name="T74" fmla="*/ 63 w 87"/>
                <a:gd name="T75" fmla="*/ 66 h 86"/>
                <a:gd name="T76" fmla="*/ 62 w 87"/>
                <a:gd name="T77" fmla="*/ 63 h 86"/>
                <a:gd name="T78" fmla="*/ 62 w 87"/>
                <a:gd name="T79" fmla="*/ 60 h 86"/>
                <a:gd name="T80" fmla="*/ 62 w 87"/>
                <a:gd name="T81" fmla="*/ 56 h 86"/>
                <a:gd name="T82" fmla="*/ 59 w 87"/>
                <a:gd name="T83" fmla="*/ 49 h 86"/>
                <a:gd name="T84" fmla="*/ 51 w 87"/>
                <a:gd name="T85" fmla="*/ 44 h 86"/>
                <a:gd name="T86" fmla="*/ 58 w 87"/>
                <a:gd name="T87" fmla="*/ 42 h 86"/>
                <a:gd name="T88" fmla="*/ 63 w 87"/>
                <a:gd name="T89" fmla="*/ 33 h 86"/>
                <a:gd name="T90" fmla="*/ 55 w 87"/>
                <a:gd name="T91" fmla="*/ 21 h 86"/>
                <a:gd name="T92" fmla="*/ 43 w 87"/>
                <a:gd name="T93" fmla="*/ 19 h 86"/>
                <a:gd name="T94" fmla="*/ 26 w 87"/>
                <a:gd name="T95" fmla="*/ 19 h 86"/>
                <a:gd name="T96" fmla="*/ 26 w 87"/>
                <a:gd name="T97" fmla="*/ 6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7" h="86">
                  <a:moveTo>
                    <a:pt x="70" y="17"/>
                  </a:moveTo>
                  <a:cubicBezTo>
                    <a:pt x="77" y="24"/>
                    <a:pt x="80" y="33"/>
                    <a:pt x="80" y="43"/>
                  </a:cubicBezTo>
                  <a:cubicBezTo>
                    <a:pt x="80" y="53"/>
                    <a:pt x="77" y="62"/>
                    <a:pt x="70" y="69"/>
                  </a:cubicBezTo>
                  <a:cubicBezTo>
                    <a:pt x="62" y="76"/>
                    <a:pt x="54" y="80"/>
                    <a:pt x="43" y="80"/>
                  </a:cubicBezTo>
                  <a:cubicBezTo>
                    <a:pt x="33" y="80"/>
                    <a:pt x="24" y="76"/>
                    <a:pt x="17" y="69"/>
                  </a:cubicBezTo>
                  <a:cubicBezTo>
                    <a:pt x="10" y="62"/>
                    <a:pt x="6" y="53"/>
                    <a:pt x="6" y="43"/>
                  </a:cubicBezTo>
                  <a:cubicBezTo>
                    <a:pt x="6" y="33"/>
                    <a:pt x="10" y="24"/>
                    <a:pt x="17" y="17"/>
                  </a:cubicBezTo>
                  <a:cubicBezTo>
                    <a:pt x="24" y="9"/>
                    <a:pt x="33" y="6"/>
                    <a:pt x="43" y="6"/>
                  </a:cubicBezTo>
                  <a:cubicBezTo>
                    <a:pt x="54" y="6"/>
                    <a:pt x="62" y="9"/>
                    <a:pt x="70" y="17"/>
                  </a:cubicBezTo>
                  <a:close/>
                  <a:moveTo>
                    <a:pt x="74" y="12"/>
                  </a:moveTo>
                  <a:cubicBezTo>
                    <a:pt x="65" y="4"/>
                    <a:pt x="55" y="0"/>
                    <a:pt x="43" y="0"/>
                  </a:cubicBezTo>
                  <a:cubicBezTo>
                    <a:pt x="32" y="0"/>
                    <a:pt x="21" y="4"/>
                    <a:pt x="13" y="12"/>
                  </a:cubicBezTo>
                  <a:cubicBezTo>
                    <a:pt x="5" y="21"/>
                    <a:pt x="0" y="31"/>
                    <a:pt x="0" y="43"/>
                  </a:cubicBezTo>
                  <a:cubicBezTo>
                    <a:pt x="0" y="55"/>
                    <a:pt x="5" y="65"/>
                    <a:pt x="13" y="73"/>
                  </a:cubicBezTo>
                  <a:cubicBezTo>
                    <a:pt x="21" y="82"/>
                    <a:pt x="31" y="86"/>
                    <a:pt x="43" y="86"/>
                  </a:cubicBezTo>
                  <a:cubicBezTo>
                    <a:pt x="55" y="86"/>
                    <a:pt x="65" y="82"/>
                    <a:pt x="74" y="73"/>
                  </a:cubicBezTo>
                  <a:cubicBezTo>
                    <a:pt x="82" y="65"/>
                    <a:pt x="87" y="55"/>
                    <a:pt x="87" y="43"/>
                  </a:cubicBezTo>
                  <a:cubicBezTo>
                    <a:pt x="87" y="31"/>
                    <a:pt x="82" y="21"/>
                    <a:pt x="74" y="12"/>
                  </a:cubicBezTo>
                  <a:close/>
                  <a:moveTo>
                    <a:pt x="50" y="41"/>
                  </a:moveTo>
                  <a:cubicBezTo>
                    <a:pt x="48" y="41"/>
                    <a:pt x="45" y="42"/>
                    <a:pt x="42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6" y="25"/>
                    <a:pt x="49" y="25"/>
                    <a:pt x="51" y="26"/>
                  </a:cubicBezTo>
                  <a:cubicBezTo>
                    <a:pt x="54" y="28"/>
                    <a:pt x="55" y="30"/>
                    <a:pt x="55" y="33"/>
                  </a:cubicBezTo>
                  <a:cubicBezTo>
                    <a:pt x="55" y="37"/>
                    <a:pt x="53" y="39"/>
                    <a:pt x="50" y="41"/>
                  </a:cubicBezTo>
                  <a:close/>
                  <a:moveTo>
                    <a:pt x="26" y="66"/>
                  </a:moveTo>
                  <a:cubicBezTo>
                    <a:pt x="34" y="66"/>
                    <a:pt x="34" y="66"/>
                    <a:pt x="34" y="66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5" y="48"/>
                    <a:pt x="48" y="48"/>
                    <a:pt x="50" y="49"/>
                  </a:cubicBezTo>
                  <a:cubicBezTo>
                    <a:pt x="53" y="51"/>
                    <a:pt x="55" y="55"/>
                    <a:pt x="55" y="60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5" y="65"/>
                    <a:pt x="55" y="66"/>
                    <a:pt x="55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2" y="65"/>
                    <a:pt x="62" y="64"/>
                    <a:pt x="62" y="63"/>
                  </a:cubicBezTo>
                  <a:cubicBezTo>
                    <a:pt x="62" y="62"/>
                    <a:pt x="62" y="61"/>
                    <a:pt x="62" y="60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54"/>
                    <a:pt x="61" y="51"/>
                    <a:pt x="59" y="49"/>
                  </a:cubicBezTo>
                  <a:cubicBezTo>
                    <a:pt x="58" y="46"/>
                    <a:pt x="55" y="45"/>
                    <a:pt x="51" y="44"/>
                  </a:cubicBezTo>
                  <a:cubicBezTo>
                    <a:pt x="54" y="44"/>
                    <a:pt x="57" y="43"/>
                    <a:pt x="58" y="42"/>
                  </a:cubicBezTo>
                  <a:cubicBezTo>
                    <a:pt x="61" y="40"/>
                    <a:pt x="63" y="37"/>
                    <a:pt x="63" y="33"/>
                  </a:cubicBezTo>
                  <a:cubicBezTo>
                    <a:pt x="63" y="27"/>
                    <a:pt x="60" y="23"/>
                    <a:pt x="55" y="21"/>
                  </a:cubicBezTo>
                  <a:cubicBezTo>
                    <a:pt x="53" y="20"/>
                    <a:pt x="48" y="19"/>
                    <a:pt x="43" y="19"/>
                  </a:cubicBezTo>
                  <a:cubicBezTo>
                    <a:pt x="26" y="19"/>
                    <a:pt x="26" y="19"/>
                    <a:pt x="26" y="19"/>
                  </a:cubicBezTo>
                  <a:lnTo>
                    <a:pt x="26" y="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A1C7DDF-D4AC-437D-8550-FCB74303E9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083495" y="1818756"/>
              <a:ext cx="2020332" cy="2020332"/>
            </a:xfrm>
            <a:custGeom>
              <a:avLst/>
              <a:gdLst>
                <a:gd name="T0" fmla="*/ 1040 w 1139"/>
                <a:gd name="T1" fmla="*/ 248 h 1139"/>
                <a:gd name="T2" fmla="*/ 1019 w 1139"/>
                <a:gd name="T3" fmla="*/ 236 h 1139"/>
                <a:gd name="T4" fmla="*/ 1012 w 1139"/>
                <a:gd name="T5" fmla="*/ 211 h 1139"/>
                <a:gd name="T6" fmla="*/ 570 w 1139"/>
                <a:gd name="T7" fmla="*/ 0 h 1139"/>
                <a:gd name="T8" fmla="*/ 0 w 1139"/>
                <a:gd name="T9" fmla="*/ 569 h 1139"/>
                <a:gd name="T10" fmla="*/ 111 w 1139"/>
                <a:gd name="T11" fmla="*/ 907 h 1139"/>
                <a:gd name="T12" fmla="*/ 134 w 1139"/>
                <a:gd name="T13" fmla="*/ 923 h 1139"/>
                <a:gd name="T14" fmla="*/ 146 w 1139"/>
                <a:gd name="T15" fmla="*/ 949 h 1139"/>
                <a:gd name="T16" fmla="*/ 570 w 1139"/>
                <a:gd name="T17" fmla="*/ 1139 h 1139"/>
                <a:gd name="T18" fmla="*/ 1139 w 1139"/>
                <a:gd name="T19" fmla="*/ 569 h 1139"/>
                <a:gd name="T20" fmla="*/ 1040 w 1139"/>
                <a:gd name="T21" fmla="*/ 2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9" h="1139">
                  <a:moveTo>
                    <a:pt x="1040" y="248"/>
                  </a:moveTo>
                  <a:cubicBezTo>
                    <a:pt x="1019" y="236"/>
                    <a:pt x="1019" y="236"/>
                    <a:pt x="1019" y="236"/>
                  </a:cubicBezTo>
                  <a:cubicBezTo>
                    <a:pt x="1012" y="211"/>
                    <a:pt x="1012" y="211"/>
                    <a:pt x="1012" y="211"/>
                  </a:cubicBezTo>
                  <a:cubicBezTo>
                    <a:pt x="908" y="82"/>
                    <a:pt x="749" y="0"/>
                    <a:pt x="570" y="0"/>
                  </a:cubicBezTo>
                  <a:cubicBezTo>
                    <a:pt x="255" y="0"/>
                    <a:pt x="0" y="255"/>
                    <a:pt x="0" y="569"/>
                  </a:cubicBezTo>
                  <a:cubicBezTo>
                    <a:pt x="0" y="696"/>
                    <a:pt x="42" y="812"/>
                    <a:pt x="111" y="907"/>
                  </a:cubicBezTo>
                  <a:cubicBezTo>
                    <a:pt x="134" y="923"/>
                    <a:pt x="134" y="923"/>
                    <a:pt x="134" y="923"/>
                  </a:cubicBezTo>
                  <a:cubicBezTo>
                    <a:pt x="146" y="949"/>
                    <a:pt x="146" y="949"/>
                    <a:pt x="146" y="949"/>
                  </a:cubicBezTo>
                  <a:cubicBezTo>
                    <a:pt x="250" y="1066"/>
                    <a:pt x="401" y="1139"/>
                    <a:pt x="570" y="1139"/>
                  </a:cubicBezTo>
                  <a:cubicBezTo>
                    <a:pt x="884" y="1139"/>
                    <a:pt x="1139" y="884"/>
                    <a:pt x="1139" y="569"/>
                  </a:cubicBezTo>
                  <a:cubicBezTo>
                    <a:pt x="1139" y="450"/>
                    <a:pt x="1103" y="339"/>
                    <a:pt x="104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72BD978B-E8EC-4C00-9344-1F3DD024D8E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191646" y="2065102"/>
              <a:ext cx="1834072" cy="1514874"/>
            </a:xfrm>
            <a:custGeom>
              <a:avLst/>
              <a:gdLst>
                <a:gd name="T0" fmla="*/ 970 w 1034"/>
                <a:gd name="T1" fmla="*/ 382 h 854"/>
                <a:gd name="T2" fmla="*/ 635 w 1034"/>
                <a:gd name="T3" fmla="*/ 262 h 854"/>
                <a:gd name="T4" fmla="*/ 663 w 1034"/>
                <a:gd name="T5" fmla="*/ 175 h 854"/>
                <a:gd name="T6" fmla="*/ 961 w 1034"/>
                <a:gd name="T7" fmla="*/ 198 h 854"/>
                <a:gd name="T8" fmla="*/ 979 w 1034"/>
                <a:gd name="T9" fmla="*/ 109 h 854"/>
                <a:gd name="T10" fmla="*/ 951 w 1034"/>
                <a:gd name="T11" fmla="*/ 72 h 854"/>
                <a:gd name="T12" fmla="*/ 826 w 1034"/>
                <a:gd name="T13" fmla="*/ 52 h 854"/>
                <a:gd name="T14" fmla="*/ 639 w 1034"/>
                <a:gd name="T15" fmla="*/ 35 h 854"/>
                <a:gd name="T16" fmla="*/ 491 w 1034"/>
                <a:gd name="T17" fmla="*/ 480 h 854"/>
                <a:gd name="T18" fmla="*/ 873 w 1034"/>
                <a:gd name="T19" fmla="*/ 687 h 854"/>
                <a:gd name="T20" fmla="*/ 746 w 1034"/>
                <a:gd name="T21" fmla="*/ 803 h 854"/>
                <a:gd name="T22" fmla="*/ 601 w 1034"/>
                <a:gd name="T23" fmla="*/ 739 h 854"/>
                <a:gd name="T24" fmla="*/ 534 w 1034"/>
                <a:gd name="T25" fmla="*/ 637 h 854"/>
                <a:gd name="T26" fmla="*/ 512 w 1034"/>
                <a:gd name="T27" fmla="*/ 641 h 854"/>
                <a:gd name="T28" fmla="*/ 462 w 1034"/>
                <a:gd name="T29" fmla="*/ 689 h 854"/>
                <a:gd name="T30" fmla="*/ 458 w 1034"/>
                <a:gd name="T31" fmla="*/ 714 h 854"/>
                <a:gd name="T32" fmla="*/ 503 w 1034"/>
                <a:gd name="T33" fmla="*/ 819 h 854"/>
                <a:gd name="T34" fmla="*/ 729 w 1034"/>
                <a:gd name="T35" fmla="*/ 848 h 854"/>
                <a:gd name="T36" fmla="*/ 921 w 1034"/>
                <a:gd name="T37" fmla="*/ 775 h 854"/>
                <a:gd name="T38" fmla="*/ 1031 w 1034"/>
                <a:gd name="T39" fmla="*/ 567 h 854"/>
                <a:gd name="T40" fmla="*/ 970 w 1034"/>
                <a:gd name="T41" fmla="*/ 382 h 854"/>
                <a:gd name="T42" fmla="*/ 308 w 1034"/>
                <a:gd name="T43" fmla="*/ 773 h 854"/>
                <a:gd name="T44" fmla="*/ 301 w 1034"/>
                <a:gd name="T45" fmla="*/ 724 h 854"/>
                <a:gd name="T46" fmla="*/ 295 w 1034"/>
                <a:gd name="T47" fmla="*/ 348 h 854"/>
                <a:gd name="T48" fmla="*/ 427 w 1034"/>
                <a:gd name="T49" fmla="*/ 346 h 854"/>
                <a:gd name="T50" fmla="*/ 491 w 1034"/>
                <a:gd name="T51" fmla="*/ 317 h 854"/>
                <a:gd name="T52" fmla="*/ 491 w 1034"/>
                <a:gd name="T53" fmla="*/ 272 h 854"/>
                <a:gd name="T54" fmla="*/ 297 w 1034"/>
                <a:gd name="T55" fmla="*/ 275 h 854"/>
                <a:gd name="T56" fmla="*/ 304 w 1034"/>
                <a:gd name="T57" fmla="*/ 122 h 854"/>
                <a:gd name="T58" fmla="*/ 352 w 1034"/>
                <a:gd name="T59" fmla="*/ 64 h 854"/>
                <a:gd name="T60" fmla="*/ 453 w 1034"/>
                <a:gd name="T61" fmla="*/ 92 h 854"/>
                <a:gd name="T62" fmla="*/ 506 w 1034"/>
                <a:gd name="T63" fmla="*/ 118 h 854"/>
                <a:gd name="T64" fmla="*/ 531 w 1034"/>
                <a:gd name="T65" fmla="*/ 115 h 854"/>
                <a:gd name="T66" fmla="*/ 563 w 1034"/>
                <a:gd name="T67" fmla="*/ 78 h 854"/>
                <a:gd name="T68" fmla="*/ 564 w 1034"/>
                <a:gd name="T69" fmla="*/ 62 h 854"/>
                <a:gd name="T70" fmla="*/ 497 w 1034"/>
                <a:gd name="T71" fmla="*/ 11 h 854"/>
                <a:gd name="T72" fmla="*/ 442 w 1034"/>
                <a:gd name="T73" fmla="*/ 0 h 854"/>
                <a:gd name="T74" fmla="*/ 417 w 1034"/>
                <a:gd name="T75" fmla="*/ 0 h 854"/>
                <a:gd name="T76" fmla="*/ 323 w 1034"/>
                <a:gd name="T77" fmla="*/ 16 h 854"/>
                <a:gd name="T78" fmla="*/ 88 w 1034"/>
                <a:gd name="T79" fmla="*/ 229 h 854"/>
                <a:gd name="T80" fmla="*/ 83 w 1034"/>
                <a:gd name="T81" fmla="*/ 286 h 854"/>
                <a:gd name="T82" fmla="*/ 4 w 1034"/>
                <a:gd name="T83" fmla="*/ 293 h 854"/>
                <a:gd name="T84" fmla="*/ 0 w 1034"/>
                <a:gd name="T85" fmla="*/ 358 h 854"/>
                <a:gd name="T86" fmla="*/ 80 w 1034"/>
                <a:gd name="T87" fmla="*/ 354 h 854"/>
                <a:gd name="T88" fmla="*/ 91 w 1034"/>
                <a:gd name="T89" fmla="*/ 708 h 854"/>
                <a:gd name="T90" fmla="*/ 93 w 1034"/>
                <a:gd name="T91" fmla="*/ 752 h 854"/>
                <a:gd name="T92" fmla="*/ 50 w 1034"/>
                <a:gd name="T93" fmla="*/ 768 h 854"/>
                <a:gd name="T94" fmla="*/ 85 w 1034"/>
                <a:gd name="T95" fmla="*/ 810 h 854"/>
                <a:gd name="T96" fmla="*/ 428 w 1034"/>
                <a:gd name="T97" fmla="*/ 843 h 854"/>
                <a:gd name="T98" fmla="*/ 427 w 1034"/>
                <a:gd name="T99" fmla="*/ 804 h 854"/>
                <a:gd name="T100" fmla="*/ 308 w 1034"/>
                <a:gd name="T101" fmla="*/ 773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34" h="854">
                  <a:moveTo>
                    <a:pt x="970" y="382"/>
                  </a:moveTo>
                  <a:cubicBezTo>
                    <a:pt x="916" y="323"/>
                    <a:pt x="824" y="274"/>
                    <a:pt x="635" y="262"/>
                  </a:cubicBezTo>
                  <a:cubicBezTo>
                    <a:pt x="645" y="232"/>
                    <a:pt x="654" y="204"/>
                    <a:pt x="663" y="175"/>
                  </a:cubicBezTo>
                  <a:cubicBezTo>
                    <a:pt x="776" y="179"/>
                    <a:pt x="876" y="187"/>
                    <a:pt x="961" y="198"/>
                  </a:cubicBezTo>
                  <a:cubicBezTo>
                    <a:pt x="968" y="167"/>
                    <a:pt x="972" y="137"/>
                    <a:pt x="979" y="109"/>
                  </a:cubicBezTo>
                  <a:cubicBezTo>
                    <a:pt x="970" y="96"/>
                    <a:pt x="961" y="84"/>
                    <a:pt x="951" y="72"/>
                  </a:cubicBezTo>
                  <a:cubicBezTo>
                    <a:pt x="911" y="67"/>
                    <a:pt x="870" y="57"/>
                    <a:pt x="826" y="52"/>
                  </a:cubicBezTo>
                  <a:cubicBezTo>
                    <a:pt x="767" y="44"/>
                    <a:pt x="706" y="38"/>
                    <a:pt x="639" y="35"/>
                  </a:cubicBezTo>
                  <a:cubicBezTo>
                    <a:pt x="597" y="160"/>
                    <a:pt x="545" y="318"/>
                    <a:pt x="491" y="480"/>
                  </a:cubicBezTo>
                  <a:cubicBezTo>
                    <a:pt x="771" y="504"/>
                    <a:pt x="879" y="580"/>
                    <a:pt x="873" y="687"/>
                  </a:cubicBezTo>
                  <a:cubicBezTo>
                    <a:pt x="868" y="744"/>
                    <a:pt x="815" y="797"/>
                    <a:pt x="746" y="803"/>
                  </a:cubicBezTo>
                  <a:cubicBezTo>
                    <a:pt x="663" y="808"/>
                    <a:pt x="626" y="775"/>
                    <a:pt x="601" y="739"/>
                  </a:cubicBezTo>
                  <a:cubicBezTo>
                    <a:pt x="579" y="706"/>
                    <a:pt x="557" y="673"/>
                    <a:pt x="534" y="637"/>
                  </a:cubicBezTo>
                  <a:cubicBezTo>
                    <a:pt x="528" y="627"/>
                    <a:pt x="520" y="633"/>
                    <a:pt x="512" y="641"/>
                  </a:cubicBezTo>
                  <a:cubicBezTo>
                    <a:pt x="495" y="657"/>
                    <a:pt x="479" y="673"/>
                    <a:pt x="462" y="689"/>
                  </a:cubicBezTo>
                  <a:cubicBezTo>
                    <a:pt x="451" y="698"/>
                    <a:pt x="454" y="706"/>
                    <a:pt x="458" y="714"/>
                  </a:cubicBezTo>
                  <a:cubicBezTo>
                    <a:pt x="473" y="751"/>
                    <a:pt x="488" y="785"/>
                    <a:pt x="503" y="819"/>
                  </a:cubicBezTo>
                  <a:cubicBezTo>
                    <a:pt x="527" y="834"/>
                    <a:pt x="642" y="854"/>
                    <a:pt x="729" y="848"/>
                  </a:cubicBezTo>
                  <a:cubicBezTo>
                    <a:pt x="787" y="843"/>
                    <a:pt x="860" y="820"/>
                    <a:pt x="921" y="775"/>
                  </a:cubicBezTo>
                  <a:cubicBezTo>
                    <a:pt x="981" y="728"/>
                    <a:pt x="1024" y="666"/>
                    <a:pt x="1031" y="567"/>
                  </a:cubicBezTo>
                  <a:cubicBezTo>
                    <a:pt x="1034" y="507"/>
                    <a:pt x="1023" y="441"/>
                    <a:pt x="970" y="382"/>
                  </a:cubicBezTo>
                  <a:close/>
                  <a:moveTo>
                    <a:pt x="308" y="773"/>
                  </a:moveTo>
                  <a:cubicBezTo>
                    <a:pt x="303" y="760"/>
                    <a:pt x="302" y="742"/>
                    <a:pt x="301" y="724"/>
                  </a:cubicBezTo>
                  <a:cubicBezTo>
                    <a:pt x="295" y="605"/>
                    <a:pt x="293" y="477"/>
                    <a:pt x="295" y="348"/>
                  </a:cubicBezTo>
                  <a:cubicBezTo>
                    <a:pt x="339" y="347"/>
                    <a:pt x="382" y="347"/>
                    <a:pt x="427" y="346"/>
                  </a:cubicBezTo>
                  <a:cubicBezTo>
                    <a:pt x="449" y="336"/>
                    <a:pt x="469" y="326"/>
                    <a:pt x="491" y="317"/>
                  </a:cubicBezTo>
                  <a:cubicBezTo>
                    <a:pt x="491" y="301"/>
                    <a:pt x="491" y="287"/>
                    <a:pt x="491" y="272"/>
                  </a:cubicBezTo>
                  <a:cubicBezTo>
                    <a:pt x="424" y="272"/>
                    <a:pt x="361" y="273"/>
                    <a:pt x="297" y="275"/>
                  </a:cubicBezTo>
                  <a:cubicBezTo>
                    <a:pt x="299" y="221"/>
                    <a:pt x="301" y="171"/>
                    <a:pt x="304" y="122"/>
                  </a:cubicBezTo>
                  <a:cubicBezTo>
                    <a:pt x="306" y="90"/>
                    <a:pt x="329" y="66"/>
                    <a:pt x="352" y="64"/>
                  </a:cubicBezTo>
                  <a:cubicBezTo>
                    <a:pt x="388" y="63"/>
                    <a:pt x="421" y="78"/>
                    <a:pt x="453" y="92"/>
                  </a:cubicBezTo>
                  <a:cubicBezTo>
                    <a:pt x="471" y="100"/>
                    <a:pt x="488" y="109"/>
                    <a:pt x="506" y="118"/>
                  </a:cubicBezTo>
                  <a:cubicBezTo>
                    <a:pt x="515" y="120"/>
                    <a:pt x="525" y="122"/>
                    <a:pt x="531" y="115"/>
                  </a:cubicBezTo>
                  <a:cubicBezTo>
                    <a:pt x="542" y="102"/>
                    <a:pt x="552" y="90"/>
                    <a:pt x="563" y="78"/>
                  </a:cubicBezTo>
                  <a:cubicBezTo>
                    <a:pt x="568" y="70"/>
                    <a:pt x="566" y="65"/>
                    <a:pt x="564" y="62"/>
                  </a:cubicBezTo>
                  <a:cubicBezTo>
                    <a:pt x="541" y="44"/>
                    <a:pt x="519" y="27"/>
                    <a:pt x="497" y="11"/>
                  </a:cubicBezTo>
                  <a:cubicBezTo>
                    <a:pt x="484" y="2"/>
                    <a:pt x="462" y="0"/>
                    <a:pt x="442" y="0"/>
                  </a:cubicBezTo>
                  <a:cubicBezTo>
                    <a:pt x="433" y="0"/>
                    <a:pt x="425" y="0"/>
                    <a:pt x="417" y="0"/>
                  </a:cubicBezTo>
                  <a:cubicBezTo>
                    <a:pt x="395" y="2"/>
                    <a:pt x="368" y="5"/>
                    <a:pt x="323" y="16"/>
                  </a:cubicBezTo>
                  <a:cubicBezTo>
                    <a:pt x="222" y="43"/>
                    <a:pt x="101" y="114"/>
                    <a:pt x="88" y="229"/>
                  </a:cubicBezTo>
                  <a:cubicBezTo>
                    <a:pt x="86" y="248"/>
                    <a:pt x="85" y="267"/>
                    <a:pt x="83" y="286"/>
                  </a:cubicBezTo>
                  <a:cubicBezTo>
                    <a:pt x="55" y="288"/>
                    <a:pt x="29" y="290"/>
                    <a:pt x="4" y="293"/>
                  </a:cubicBezTo>
                  <a:cubicBezTo>
                    <a:pt x="3" y="315"/>
                    <a:pt x="1" y="336"/>
                    <a:pt x="0" y="358"/>
                  </a:cubicBezTo>
                  <a:cubicBezTo>
                    <a:pt x="25" y="357"/>
                    <a:pt x="51" y="355"/>
                    <a:pt x="80" y="354"/>
                  </a:cubicBezTo>
                  <a:cubicBezTo>
                    <a:pt x="76" y="475"/>
                    <a:pt x="80" y="596"/>
                    <a:pt x="91" y="708"/>
                  </a:cubicBezTo>
                  <a:cubicBezTo>
                    <a:pt x="93" y="724"/>
                    <a:pt x="95" y="741"/>
                    <a:pt x="93" y="752"/>
                  </a:cubicBezTo>
                  <a:cubicBezTo>
                    <a:pt x="91" y="763"/>
                    <a:pt x="74" y="768"/>
                    <a:pt x="50" y="768"/>
                  </a:cubicBezTo>
                  <a:cubicBezTo>
                    <a:pt x="61" y="782"/>
                    <a:pt x="73" y="797"/>
                    <a:pt x="85" y="810"/>
                  </a:cubicBezTo>
                  <a:cubicBezTo>
                    <a:pt x="182" y="828"/>
                    <a:pt x="303" y="840"/>
                    <a:pt x="428" y="843"/>
                  </a:cubicBezTo>
                  <a:cubicBezTo>
                    <a:pt x="428" y="830"/>
                    <a:pt x="428" y="818"/>
                    <a:pt x="427" y="804"/>
                  </a:cubicBezTo>
                  <a:cubicBezTo>
                    <a:pt x="350" y="800"/>
                    <a:pt x="314" y="788"/>
                    <a:pt x="308" y="773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DC193-CE36-9D44-ACF7-19DF8A05482D}"/>
              </a:ext>
            </a:extLst>
          </p:cNvPr>
          <p:cNvSpPr/>
          <p:nvPr/>
        </p:nvSpPr>
        <p:spPr>
          <a:xfrm>
            <a:off x="1815204" y="3035001"/>
            <a:ext cx="2837819" cy="1481559"/>
          </a:xfrm>
          <a:prstGeom prst="roundRect">
            <a:avLst>
              <a:gd name="adj" fmla="val 923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Object A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Non-Idempotent Operations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C39B0DD-3272-DC4D-89C3-8FFA00626077}"/>
              </a:ext>
            </a:extLst>
          </p:cNvPr>
          <p:cNvSpPr/>
          <p:nvPr/>
        </p:nvSpPr>
        <p:spPr>
          <a:xfrm>
            <a:off x="7191737" y="2448437"/>
            <a:ext cx="2710423" cy="2689255"/>
          </a:xfrm>
          <a:prstGeom prst="roundRect">
            <a:avLst>
              <a:gd name="adj" fmla="val 923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A5885F23-F1EA-8345-89E5-6655B6806B9B}"/>
              </a:ext>
            </a:extLst>
          </p:cNvPr>
          <p:cNvSpPr/>
          <p:nvPr/>
        </p:nvSpPr>
        <p:spPr>
          <a:xfrm>
            <a:off x="4961681" y="3303127"/>
            <a:ext cx="1921398" cy="902825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A3B58E-07C7-DB4B-B03F-113A15B5940D}"/>
              </a:ext>
            </a:extLst>
          </p:cNvPr>
          <p:cNvSpPr/>
          <p:nvPr/>
        </p:nvSpPr>
        <p:spPr>
          <a:xfrm>
            <a:off x="7344138" y="2952014"/>
            <a:ext cx="2424896" cy="2015960"/>
          </a:xfrm>
          <a:prstGeom prst="roundRect">
            <a:avLst>
              <a:gd name="adj" fmla="val 923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Object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F7F7B-7F01-244B-A8E4-382FB0F7DA48}"/>
              </a:ext>
            </a:extLst>
          </p:cNvPr>
          <p:cNvSpPr txBox="1"/>
          <p:nvPr/>
        </p:nvSpPr>
        <p:spPr>
          <a:xfrm>
            <a:off x="7228606" y="2373642"/>
            <a:ext cx="2636684" cy="929485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000" dirty="0"/>
              <a:t>Empty Configuration</a:t>
            </a:r>
          </a:p>
          <a:p>
            <a:endParaRPr lang="en-US" sz="2000" dirty="0" err="1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CBF714-74A8-4048-90EF-6980C6E1DA44}"/>
              </a:ext>
            </a:extLst>
          </p:cNvPr>
          <p:cNvSpPr/>
          <p:nvPr/>
        </p:nvSpPr>
        <p:spPr>
          <a:xfrm>
            <a:off x="1815374" y="3034998"/>
            <a:ext cx="2837819" cy="1481559"/>
          </a:xfrm>
          <a:prstGeom prst="roundRect">
            <a:avLst>
              <a:gd name="adj" fmla="val 923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Object A</a:t>
            </a: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EF3A9192-1E22-1D41-A4BB-356FA1588789}"/>
              </a:ext>
            </a:extLst>
          </p:cNvPr>
          <p:cNvSpPr/>
          <p:nvPr/>
        </p:nvSpPr>
        <p:spPr>
          <a:xfrm>
            <a:off x="4961851" y="3303124"/>
            <a:ext cx="1921398" cy="902825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F1A2B8-9447-F742-925D-EC15D131EAF3}"/>
              </a:ext>
            </a:extLst>
          </p:cNvPr>
          <p:cNvSpPr/>
          <p:nvPr/>
        </p:nvSpPr>
        <p:spPr>
          <a:xfrm>
            <a:off x="7210859" y="2397178"/>
            <a:ext cx="2691302" cy="2740514"/>
          </a:xfrm>
          <a:prstGeom prst="roundRect">
            <a:avLst>
              <a:gd name="adj" fmla="val 92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50x ERROR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Object already exists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F9F380-5A62-F346-B189-71B37AA59F20}"/>
              </a:ext>
            </a:extLst>
          </p:cNvPr>
          <p:cNvSpPr txBox="1"/>
          <p:nvPr/>
        </p:nvSpPr>
        <p:spPr>
          <a:xfrm>
            <a:off x="304800" y="1037045"/>
            <a:ext cx="6785255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GB" sz="2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Multiple identical requests can produce errors…</a:t>
            </a:r>
            <a:endParaRPr lang="en-US" sz="2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7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2" grpId="1" animBg="1"/>
      <p:bldP spid="10" grpId="0" animBg="1"/>
      <p:bldP spid="6" grpId="0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DC193-CE36-9D44-ACF7-19DF8A05482D}"/>
              </a:ext>
            </a:extLst>
          </p:cNvPr>
          <p:cNvSpPr/>
          <p:nvPr/>
        </p:nvSpPr>
        <p:spPr>
          <a:xfrm>
            <a:off x="1815204" y="3035001"/>
            <a:ext cx="2837819" cy="1481559"/>
          </a:xfrm>
          <a:prstGeom prst="roundRect">
            <a:avLst>
              <a:gd name="adj" fmla="val 923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Object A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Idempotent Operations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6EECC-5167-1E4D-81CA-B6FD4A9FF742}"/>
              </a:ext>
            </a:extLst>
          </p:cNvPr>
          <p:cNvSpPr txBox="1"/>
          <p:nvPr/>
        </p:nvSpPr>
        <p:spPr>
          <a:xfrm>
            <a:off x="304800" y="1037045"/>
            <a:ext cx="10937866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GB" sz="2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Multiple identical requests have the same effect as making a single request…</a:t>
            </a:r>
            <a:r>
              <a:rPr 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C39B0DD-3272-DC4D-89C3-8FFA00626077}"/>
              </a:ext>
            </a:extLst>
          </p:cNvPr>
          <p:cNvSpPr/>
          <p:nvPr/>
        </p:nvSpPr>
        <p:spPr>
          <a:xfrm>
            <a:off x="7191737" y="2448437"/>
            <a:ext cx="2710423" cy="2689255"/>
          </a:xfrm>
          <a:prstGeom prst="roundRect">
            <a:avLst>
              <a:gd name="adj" fmla="val 923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A5885F23-F1EA-8345-89E5-6655B6806B9B}"/>
              </a:ext>
            </a:extLst>
          </p:cNvPr>
          <p:cNvSpPr/>
          <p:nvPr/>
        </p:nvSpPr>
        <p:spPr>
          <a:xfrm>
            <a:off x="4961681" y="3303127"/>
            <a:ext cx="1921398" cy="902825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A3B58E-07C7-DB4B-B03F-113A15B5940D}"/>
              </a:ext>
            </a:extLst>
          </p:cNvPr>
          <p:cNvSpPr/>
          <p:nvPr/>
        </p:nvSpPr>
        <p:spPr>
          <a:xfrm>
            <a:off x="7344138" y="2952014"/>
            <a:ext cx="2424896" cy="2015960"/>
          </a:xfrm>
          <a:prstGeom prst="roundRect">
            <a:avLst>
              <a:gd name="adj" fmla="val 923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Object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F7F7B-7F01-244B-A8E4-382FB0F7DA48}"/>
              </a:ext>
            </a:extLst>
          </p:cNvPr>
          <p:cNvSpPr txBox="1"/>
          <p:nvPr/>
        </p:nvSpPr>
        <p:spPr>
          <a:xfrm>
            <a:off x="7228606" y="2373642"/>
            <a:ext cx="2636684" cy="929485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000" dirty="0"/>
              <a:t>Empty Configuration</a:t>
            </a:r>
          </a:p>
          <a:p>
            <a:endParaRPr lang="en-US" sz="2000" dirty="0" err="1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CBF714-74A8-4048-90EF-6980C6E1DA44}"/>
              </a:ext>
            </a:extLst>
          </p:cNvPr>
          <p:cNvSpPr/>
          <p:nvPr/>
        </p:nvSpPr>
        <p:spPr>
          <a:xfrm>
            <a:off x="1815374" y="3034998"/>
            <a:ext cx="2837819" cy="1481559"/>
          </a:xfrm>
          <a:prstGeom prst="roundRect">
            <a:avLst>
              <a:gd name="adj" fmla="val 923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Object A</a:t>
            </a: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EF3A9192-1E22-1D41-A4BB-356FA1588789}"/>
              </a:ext>
            </a:extLst>
          </p:cNvPr>
          <p:cNvSpPr/>
          <p:nvPr/>
        </p:nvSpPr>
        <p:spPr>
          <a:xfrm>
            <a:off x="4961851" y="3303124"/>
            <a:ext cx="1921398" cy="902825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F1A2B8-9447-F742-925D-EC15D131EAF3}"/>
              </a:ext>
            </a:extLst>
          </p:cNvPr>
          <p:cNvSpPr/>
          <p:nvPr/>
        </p:nvSpPr>
        <p:spPr>
          <a:xfrm>
            <a:off x="7210858" y="2446970"/>
            <a:ext cx="2691302" cy="2740514"/>
          </a:xfrm>
          <a:prstGeom prst="roundRect">
            <a:avLst>
              <a:gd name="adj" fmla="val 92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200 Success.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No change.</a:t>
            </a:r>
          </a:p>
        </p:txBody>
      </p:sp>
    </p:spTree>
    <p:extLst>
      <p:ext uri="{BB962C8B-B14F-4D97-AF65-F5344CB8AC3E}">
        <p14:creationId xmlns:p14="http://schemas.microsoft.com/office/powerpoint/2010/main" val="7024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2" grpId="1" animBg="1"/>
      <p:bldP spid="10" grpId="0" animBg="1"/>
      <p:bldP spid="6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DC193-CE36-9D44-ACF7-19DF8A05482D}"/>
              </a:ext>
            </a:extLst>
          </p:cNvPr>
          <p:cNvSpPr/>
          <p:nvPr/>
        </p:nvSpPr>
        <p:spPr>
          <a:xfrm>
            <a:off x="2036547" y="2944544"/>
            <a:ext cx="1646149" cy="966915"/>
          </a:xfrm>
          <a:prstGeom prst="roundRect">
            <a:avLst>
              <a:gd name="adj" fmla="val 92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Preparing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Atomic Transactions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34835-C66D-684A-A9DB-7625208050BA}"/>
              </a:ext>
            </a:extLst>
          </p:cNvPr>
          <p:cNvSpPr txBox="1"/>
          <p:nvPr/>
        </p:nvSpPr>
        <p:spPr>
          <a:xfrm>
            <a:off x="55344" y="3047957"/>
            <a:ext cx="1102610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29B8B-5DEC-3C4C-9558-70BECFB5A6B6}"/>
              </a:ext>
            </a:extLst>
          </p:cNvPr>
          <p:cNvSpPr txBox="1"/>
          <p:nvPr/>
        </p:nvSpPr>
        <p:spPr>
          <a:xfrm>
            <a:off x="11319939" y="3047957"/>
            <a:ext cx="862159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AD2739A-02C2-9048-BBAB-D3F4E5446222}"/>
              </a:ext>
            </a:extLst>
          </p:cNvPr>
          <p:cNvSpPr/>
          <p:nvPr/>
        </p:nvSpPr>
        <p:spPr>
          <a:xfrm>
            <a:off x="4297454" y="1596202"/>
            <a:ext cx="1646149" cy="966915"/>
          </a:xfrm>
          <a:prstGeom prst="roundRect">
            <a:avLst>
              <a:gd name="adj" fmla="val 92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Partially Committed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79DC277-8651-6044-B3FE-93CDAFA44EAD}"/>
              </a:ext>
            </a:extLst>
          </p:cNvPr>
          <p:cNvSpPr/>
          <p:nvPr/>
        </p:nvSpPr>
        <p:spPr>
          <a:xfrm>
            <a:off x="8473328" y="1596202"/>
            <a:ext cx="1646149" cy="966915"/>
          </a:xfrm>
          <a:prstGeom prst="roundRect">
            <a:avLst>
              <a:gd name="adj" fmla="val 923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Committed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4C7A4F7-9D6F-D344-8344-1197F859F85E}"/>
              </a:ext>
            </a:extLst>
          </p:cNvPr>
          <p:cNvSpPr/>
          <p:nvPr/>
        </p:nvSpPr>
        <p:spPr>
          <a:xfrm>
            <a:off x="8473328" y="4322619"/>
            <a:ext cx="1646149" cy="966915"/>
          </a:xfrm>
          <a:prstGeom prst="roundRect">
            <a:avLst>
              <a:gd name="adj" fmla="val 92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Aborted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FEC9FEB-88B2-234D-A667-643A06089525}"/>
              </a:ext>
            </a:extLst>
          </p:cNvPr>
          <p:cNvSpPr/>
          <p:nvPr/>
        </p:nvSpPr>
        <p:spPr>
          <a:xfrm>
            <a:off x="4297453" y="4323246"/>
            <a:ext cx="1646149" cy="966915"/>
          </a:xfrm>
          <a:prstGeom prst="roundRect">
            <a:avLst>
              <a:gd name="adj" fmla="val 92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Failed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74C95CD-CD3C-E145-BF55-6E4CA483247B}"/>
              </a:ext>
            </a:extLst>
          </p:cNvPr>
          <p:cNvSpPr/>
          <p:nvPr/>
        </p:nvSpPr>
        <p:spPr>
          <a:xfrm>
            <a:off x="6371439" y="2944545"/>
            <a:ext cx="1646149" cy="966915"/>
          </a:xfrm>
          <a:prstGeom prst="roundRect">
            <a:avLst>
              <a:gd name="adj" fmla="val 92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Roll-Back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9B48CDA0-60FF-334D-BE2E-EE60FDDA2BFE}"/>
              </a:ext>
            </a:extLst>
          </p:cNvPr>
          <p:cNvSpPr/>
          <p:nvPr/>
        </p:nvSpPr>
        <p:spPr>
          <a:xfrm rot="16200000">
            <a:off x="3417924" y="1399625"/>
            <a:ext cx="1694733" cy="3024123"/>
          </a:xfrm>
          <a:prstGeom prst="arc">
            <a:avLst>
              <a:gd name="adj1" fmla="val 16200000"/>
              <a:gd name="adj2" fmla="val 38378"/>
            </a:avLst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65A2A4B-174A-5042-913F-3E2D717B99B7}"/>
              </a:ext>
            </a:extLst>
          </p:cNvPr>
          <p:cNvSpPr/>
          <p:nvPr/>
        </p:nvSpPr>
        <p:spPr>
          <a:xfrm rot="5400000" flipV="1">
            <a:off x="3363811" y="2421161"/>
            <a:ext cx="1770530" cy="3024123"/>
          </a:xfrm>
          <a:prstGeom prst="arc">
            <a:avLst>
              <a:gd name="adj1" fmla="val 16200000"/>
              <a:gd name="adj2" fmla="val 38378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4D019340-CE36-4D47-8D2D-0F82616F278A}"/>
              </a:ext>
            </a:extLst>
          </p:cNvPr>
          <p:cNvSpPr/>
          <p:nvPr/>
        </p:nvSpPr>
        <p:spPr>
          <a:xfrm rot="5400000" flipH="1">
            <a:off x="5276238" y="1420408"/>
            <a:ext cx="1431487" cy="3024123"/>
          </a:xfrm>
          <a:prstGeom prst="arc">
            <a:avLst>
              <a:gd name="adj1" fmla="val 16200000"/>
              <a:gd name="adj2" fmla="val 38378"/>
            </a:avLst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593F33D-4558-2F42-B21C-77A8DA06CF66}"/>
              </a:ext>
            </a:extLst>
          </p:cNvPr>
          <p:cNvSpPr/>
          <p:nvPr/>
        </p:nvSpPr>
        <p:spPr>
          <a:xfrm rot="16200000" flipH="1" flipV="1">
            <a:off x="5260023" y="2410565"/>
            <a:ext cx="1431487" cy="3024123"/>
          </a:xfrm>
          <a:prstGeom prst="arc">
            <a:avLst>
              <a:gd name="adj1" fmla="val 16200000"/>
              <a:gd name="adj2" fmla="val 38378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CD4CDD9F-09B9-E740-9DFD-097241685D41}"/>
              </a:ext>
            </a:extLst>
          </p:cNvPr>
          <p:cNvSpPr/>
          <p:nvPr/>
        </p:nvSpPr>
        <p:spPr>
          <a:xfrm rot="5400000" flipH="1">
            <a:off x="9208677" y="1547110"/>
            <a:ext cx="2028127" cy="3024123"/>
          </a:xfrm>
          <a:prstGeom prst="arc">
            <a:avLst>
              <a:gd name="adj1" fmla="val 16200000"/>
              <a:gd name="adj2" fmla="val 38378"/>
            </a:avLst>
          </a:prstGeom>
          <a:ln w="762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884E6F6-9399-BF40-994B-7BA8CD0576B8}"/>
              </a:ext>
            </a:extLst>
          </p:cNvPr>
          <p:cNvSpPr/>
          <p:nvPr/>
        </p:nvSpPr>
        <p:spPr>
          <a:xfrm rot="16200000" flipH="1" flipV="1">
            <a:off x="9060729" y="2169118"/>
            <a:ext cx="2291593" cy="3024123"/>
          </a:xfrm>
          <a:prstGeom prst="arc">
            <a:avLst>
              <a:gd name="adj1" fmla="val 16200000"/>
              <a:gd name="adj2" fmla="val 38378"/>
            </a:avLst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80A797-72E8-EB42-98B1-17651950BF5F}"/>
              </a:ext>
            </a:extLst>
          </p:cNvPr>
          <p:cNvCxnSpPr>
            <a:cxnSpLocks/>
          </p:cNvCxnSpPr>
          <p:nvPr/>
        </p:nvCxnSpPr>
        <p:spPr>
          <a:xfrm>
            <a:off x="5999022" y="1911928"/>
            <a:ext cx="2396840" cy="0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BFC3F84-A4C5-1545-BC44-F0622DE9CB82}"/>
              </a:ext>
            </a:extLst>
          </p:cNvPr>
          <p:cNvCxnSpPr>
            <a:cxnSpLocks/>
          </p:cNvCxnSpPr>
          <p:nvPr/>
        </p:nvCxnSpPr>
        <p:spPr>
          <a:xfrm>
            <a:off x="5999022" y="4959928"/>
            <a:ext cx="2396840" cy="0"/>
          </a:xfrm>
          <a:prstGeom prst="line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113EF8-348E-264A-8073-F31CDA17EC4D}"/>
              </a:ext>
            </a:extLst>
          </p:cNvPr>
          <p:cNvCxnSpPr>
            <a:cxnSpLocks/>
          </p:cNvCxnSpPr>
          <p:nvPr/>
        </p:nvCxnSpPr>
        <p:spPr>
          <a:xfrm>
            <a:off x="1130244" y="3415145"/>
            <a:ext cx="878593" cy="0"/>
          </a:xfrm>
          <a:prstGeom prst="line">
            <a:avLst/>
          </a:prstGeom>
          <a:ln w="762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3" grpId="0" animBg="1"/>
      <p:bldP spid="9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DC193-CE36-9D44-ACF7-19DF8A05482D}"/>
              </a:ext>
            </a:extLst>
          </p:cNvPr>
          <p:cNvSpPr/>
          <p:nvPr/>
        </p:nvSpPr>
        <p:spPr>
          <a:xfrm>
            <a:off x="414667" y="2318683"/>
            <a:ext cx="11376840" cy="2689255"/>
          </a:xfrm>
          <a:prstGeom prst="roundRect">
            <a:avLst>
              <a:gd name="adj" fmla="val 923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Virtual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Server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12535-B967-EE42-9EB4-FE56A40AE48A}"/>
              </a:ext>
            </a:extLst>
          </p:cNvPr>
          <p:cNvSpPr/>
          <p:nvPr/>
        </p:nvSpPr>
        <p:spPr>
          <a:xfrm>
            <a:off x="8346569" y="2437471"/>
            <a:ext cx="3118883" cy="2432243"/>
          </a:xfrm>
          <a:prstGeom prst="roundRect">
            <a:avLst>
              <a:gd name="adj" fmla="val 923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Pool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BB22A0-8D4C-1E4E-A7FF-59B2D7BE2111}"/>
              </a:ext>
            </a:extLst>
          </p:cNvPr>
          <p:cNvSpPr/>
          <p:nvPr/>
        </p:nvSpPr>
        <p:spPr>
          <a:xfrm>
            <a:off x="9501971" y="3138759"/>
            <a:ext cx="1648047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Node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0603E77-139E-CD43-A211-76903A36EA1A}"/>
              </a:ext>
            </a:extLst>
          </p:cNvPr>
          <p:cNvSpPr/>
          <p:nvPr/>
        </p:nvSpPr>
        <p:spPr>
          <a:xfrm>
            <a:off x="9501970" y="3708980"/>
            <a:ext cx="1648047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Node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DAACB8-D446-3B47-ACCC-CCF047737AFD}"/>
              </a:ext>
            </a:extLst>
          </p:cNvPr>
          <p:cNvSpPr/>
          <p:nvPr/>
        </p:nvSpPr>
        <p:spPr>
          <a:xfrm>
            <a:off x="8813510" y="2568538"/>
            <a:ext cx="1376919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Monitor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CD57B3-BDF9-184F-8E16-05B9333B5839}"/>
              </a:ext>
            </a:extLst>
          </p:cNvPr>
          <p:cNvSpPr/>
          <p:nvPr/>
        </p:nvSpPr>
        <p:spPr>
          <a:xfrm>
            <a:off x="1786255" y="3138759"/>
            <a:ext cx="2415367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Client TCP Profile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03360A-00CC-2D42-8271-78C20CC25D56}"/>
              </a:ext>
            </a:extLst>
          </p:cNvPr>
          <p:cNvSpPr/>
          <p:nvPr/>
        </p:nvSpPr>
        <p:spPr>
          <a:xfrm>
            <a:off x="5527167" y="3138759"/>
            <a:ext cx="2415368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Server TCP Profile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B41CE6-DE1C-A449-B34A-88C63BC25004}"/>
              </a:ext>
            </a:extLst>
          </p:cNvPr>
          <p:cNvSpPr/>
          <p:nvPr/>
        </p:nvSpPr>
        <p:spPr>
          <a:xfrm>
            <a:off x="1786257" y="3708980"/>
            <a:ext cx="3248269" cy="116073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Client SSL Profile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7274CDF-6CCE-EE4D-8FD1-FD5A83F04C8E}"/>
              </a:ext>
            </a:extLst>
          </p:cNvPr>
          <p:cNvSpPr/>
          <p:nvPr/>
        </p:nvSpPr>
        <p:spPr>
          <a:xfrm>
            <a:off x="5527167" y="3708980"/>
            <a:ext cx="2415368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Server SSL Profile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3F87096-A87D-D442-96D0-964CE7252238}"/>
              </a:ext>
            </a:extLst>
          </p:cNvPr>
          <p:cNvSpPr/>
          <p:nvPr/>
        </p:nvSpPr>
        <p:spPr>
          <a:xfrm>
            <a:off x="1786255" y="2568538"/>
            <a:ext cx="2415367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HTTP Profile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B996C1-B022-1147-A914-59E01AF3E883}"/>
              </a:ext>
            </a:extLst>
          </p:cNvPr>
          <p:cNvSpPr/>
          <p:nvPr/>
        </p:nvSpPr>
        <p:spPr>
          <a:xfrm>
            <a:off x="5527167" y="2568538"/>
            <a:ext cx="2415367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SNAT Profile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057DD8-97F3-794F-B274-F4B7E020D950}"/>
              </a:ext>
            </a:extLst>
          </p:cNvPr>
          <p:cNvSpPr/>
          <p:nvPr/>
        </p:nvSpPr>
        <p:spPr>
          <a:xfrm>
            <a:off x="9501969" y="4268060"/>
            <a:ext cx="1648047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Node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7A520C-582D-4145-9038-50204CABE1DD}"/>
              </a:ext>
            </a:extLst>
          </p:cNvPr>
          <p:cNvSpPr/>
          <p:nvPr/>
        </p:nvSpPr>
        <p:spPr>
          <a:xfrm>
            <a:off x="4048367" y="3708980"/>
            <a:ext cx="986159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Certs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7D269C0-C4EB-D040-B485-5D3C40A30B42}"/>
              </a:ext>
            </a:extLst>
          </p:cNvPr>
          <p:cNvSpPr/>
          <p:nvPr/>
        </p:nvSpPr>
        <p:spPr>
          <a:xfrm>
            <a:off x="4048367" y="4268059"/>
            <a:ext cx="986159" cy="4572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Key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Imperative Operations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6EECC-5167-1E4D-81CA-B6FD4A9FF742}"/>
              </a:ext>
            </a:extLst>
          </p:cNvPr>
          <p:cNvSpPr txBox="1"/>
          <p:nvPr/>
        </p:nvSpPr>
        <p:spPr>
          <a:xfrm>
            <a:off x="304800" y="1635419"/>
            <a:ext cx="7112268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Domain specific knowledge required to deploy a…</a:t>
            </a:r>
          </a:p>
        </p:txBody>
      </p:sp>
    </p:spTree>
    <p:extLst>
      <p:ext uri="{BB962C8B-B14F-4D97-AF65-F5344CB8AC3E}">
        <p14:creationId xmlns:p14="http://schemas.microsoft.com/office/powerpoint/2010/main" val="39659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DC193-CE36-9D44-ACF7-19DF8A05482D}"/>
              </a:ext>
            </a:extLst>
          </p:cNvPr>
          <p:cNvSpPr/>
          <p:nvPr/>
        </p:nvSpPr>
        <p:spPr>
          <a:xfrm>
            <a:off x="414667" y="2318683"/>
            <a:ext cx="11376840" cy="2689255"/>
          </a:xfrm>
          <a:prstGeom prst="roundRect">
            <a:avLst>
              <a:gd name="adj" fmla="val 923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Virtual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Server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BB22A0-8D4C-1E4E-A7FF-59B2D7BE2111}"/>
              </a:ext>
            </a:extLst>
          </p:cNvPr>
          <p:cNvSpPr/>
          <p:nvPr/>
        </p:nvSpPr>
        <p:spPr>
          <a:xfrm>
            <a:off x="2362200" y="2603951"/>
            <a:ext cx="8888392" cy="199119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You worry about this stuff… I don’t care.  Just give me a Virtual Server.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FE1BF1-5BEA-2F49-84AE-8C1F5D8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08"/>
            <a:ext cx="11582400" cy="867930"/>
          </a:xfrm>
        </p:spPr>
        <p:txBody>
          <a:bodyPr/>
          <a:lstStyle/>
          <a:p>
            <a:r>
              <a:rPr lang="en-US" dirty="0"/>
              <a:t>Declarative Operations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6EECC-5167-1E4D-81CA-B6FD4A9FF742}"/>
              </a:ext>
            </a:extLst>
          </p:cNvPr>
          <p:cNvSpPr txBox="1"/>
          <p:nvPr/>
        </p:nvSpPr>
        <p:spPr>
          <a:xfrm>
            <a:off x="304800" y="1635419"/>
            <a:ext cx="2726452" cy="683264"/>
          </a:xfrm>
          <a:prstGeom prst="rect">
            <a:avLst/>
          </a:prstGeom>
          <a:noFill/>
        </p:spPr>
        <p:txBody>
          <a:bodyPr wrap="none" lIns="155448" tIns="155448" rIns="155448" bIns="155448" rtlCol="0">
            <a:spAutoFit/>
          </a:bodyPr>
          <a:lstStyle/>
          <a:p>
            <a:r>
              <a:rPr 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Easy to deploy…</a:t>
            </a:r>
          </a:p>
        </p:txBody>
      </p:sp>
    </p:spTree>
    <p:extLst>
      <p:ext uri="{BB962C8B-B14F-4D97-AF65-F5344CB8AC3E}">
        <p14:creationId xmlns:p14="http://schemas.microsoft.com/office/powerpoint/2010/main" val="30739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AD7DA5-DEA9-4640-9EDF-4F9D86FD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68280"/>
            <a:ext cx="10515600" cy="1144929"/>
          </a:xfrm>
        </p:spPr>
        <p:txBody>
          <a:bodyPr/>
          <a:lstStyle/>
          <a:p>
            <a:r>
              <a:rPr lang="en-US" dirty="0"/>
              <a:t>Automation Toolchain</a:t>
            </a:r>
          </a:p>
        </p:txBody>
      </p:sp>
    </p:spTree>
    <p:extLst>
      <p:ext uri="{BB962C8B-B14F-4D97-AF65-F5344CB8AC3E}">
        <p14:creationId xmlns:p14="http://schemas.microsoft.com/office/powerpoint/2010/main" val="40341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57"/>
</p:tagLst>
</file>

<file path=ppt/theme/theme1.xml><?xml version="1.0" encoding="utf-8"?>
<a:theme xmlns:a="http://schemas.openxmlformats.org/drawingml/2006/main" name="F5-Corporate-Template-2017_(Dark)">
  <a:themeElements>
    <a:clrScheme name="Custom 3">
      <a:dk1>
        <a:srgbClr val="4D4F53"/>
      </a:dk1>
      <a:lt1>
        <a:srgbClr val="FFFFFF"/>
      </a:lt1>
      <a:dk2>
        <a:srgbClr val="000000"/>
      </a:dk2>
      <a:lt2>
        <a:srgbClr val="F4F4F4"/>
      </a:lt2>
      <a:accent1>
        <a:srgbClr val="0194D2"/>
      </a:accent1>
      <a:accent2>
        <a:srgbClr val="F7901E"/>
      </a:accent2>
      <a:accent3>
        <a:srgbClr val="855FA8"/>
      </a:accent3>
      <a:accent4>
        <a:srgbClr val="004892"/>
      </a:accent4>
      <a:accent5>
        <a:srgbClr val="D60000"/>
      </a:accent5>
      <a:accent6>
        <a:srgbClr val="A0BF37"/>
      </a:accent6>
      <a:hlink>
        <a:srgbClr val="D60000"/>
      </a:hlink>
      <a:folHlink>
        <a:srgbClr val="C0C0C0"/>
      </a:folHlink>
    </a:clrScheme>
    <a:fontScheme name="F5 2016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155448" tIns="155448" rIns="155448" bIns="155448" rtlCol="0">
        <a:spAutoFit/>
      </a:bodyPr>
      <a:lstStyle>
        <a:defPPr>
          <a:defRPr sz="2400" dirty="0" err="1" smtClean="0"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5 Corporate PowerPoint [Read-Only]" id="{2518F47E-F699-4240-B1D7-38870ACEF4FE}" vid="{5D8E808A-4EF6-4F0E-9C7D-3A43C60B37A1}"/>
    </a:ext>
  </a:extLst>
</a:theme>
</file>

<file path=ppt/theme/theme2.xml><?xml version="1.0" encoding="utf-8"?>
<a:theme xmlns:a="http://schemas.openxmlformats.org/drawingml/2006/main" name="F5 Theme">
  <a:themeElements>
    <a:clrScheme name="F5">
      <a:dk1>
        <a:srgbClr val="373737"/>
      </a:dk1>
      <a:lt1>
        <a:sysClr val="window" lastClr="FFFFFF"/>
      </a:lt1>
      <a:dk2>
        <a:srgbClr val="DCDCDC"/>
      </a:dk2>
      <a:lt2>
        <a:srgbClr val="E4002B"/>
      </a:lt2>
      <a:accent1>
        <a:srgbClr val="1D9CD3"/>
      </a:accent1>
      <a:accent2>
        <a:srgbClr val="1DB14B"/>
      </a:accent2>
      <a:accent3>
        <a:srgbClr val="8B5BA5"/>
      </a:accent3>
      <a:accent4>
        <a:srgbClr val="0C5C8D"/>
      </a:accent4>
      <a:accent5>
        <a:srgbClr val="1C6333"/>
      </a:accent5>
      <a:accent6>
        <a:srgbClr val="694385"/>
      </a:accent6>
      <a:hlink>
        <a:srgbClr val="E4002B"/>
      </a:hlink>
      <a:folHlink>
        <a:srgbClr val="DCDCDC"/>
      </a:folHlink>
    </a:clrScheme>
    <a:fontScheme name="F5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lnSpc>
            <a:spcPct val="90000"/>
          </a:lnSpc>
          <a:spcBef>
            <a:spcPts val="200"/>
          </a:spcBef>
          <a:spcAft>
            <a:spcPts val="200"/>
          </a:spcAft>
          <a:defRPr kern="100"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200"/>
          </a:spcBef>
          <a:spcAft>
            <a:spcPts val="200"/>
          </a:spcAft>
          <a:defRPr kern="1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D10E4AFB6F004FAF98BD1CB62ADE85" ma:contentTypeVersion="6" ma:contentTypeDescription="Create a new document." ma:contentTypeScope="" ma:versionID="a558a8d7665efe314a8db53402a15a60">
  <xsd:schema xmlns:xsd="http://www.w3.org/2001/XMLSchema" xmlns:xs="http://www.w3.org/2001/XMLSchema" xmlns:p="http://schemas.microsoft.com/office/2006/metadata/properties" xmlns:ns1="http://schemas.microsoft.com/sharepoint/v3" xmlns:ns2="e7cdeead-6725-48ab-8f7c-6d5489ea45f4" xmlns:ns3="c65e7935-94d7-431d-93b7-e7a00754d5fc" xmlns:ns4="4e8c7ecd-5484-4971-83a8-99300881b35d" targetNamespace="http://schemas.microsoft.com/office/2006/metadata/properties" ma:root="true" ma:fieldsID="9effb3db211e1feb596e621ca7f9625d" ns1:_="" ns2:_="" ns3:_="" ns4:_="">
    <xsd:import namespace="http://schemas.microsoft.com/sharepoint/v3"/>
    <xsd:import namespace="e7cdeead-6725-48ab-8f7c-6d5489ea45f4"/>
    <xsd:import namespace="c65e7935-94d7-431d-93b7-e7a00754d5fc"/>
    <xsd:import namespace="4e8c7ecd-5484-4971-83a8-99300881b3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deead-6725-48ab-8f7c-6d5489ea45f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e7935-94d7-431d-93b7-e7a00754d5fc" elementFormDefault="qualified">
    <xsd:import namespace="http://schemas.microsoft.com/office/2006/documentManagement/types"/>
    <xsd:import namespace="http://schemas.microsoft.com/office/infopath/2007/PartnerControls"/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c7ecd-5484-4971-83a8-99300881b3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7cdeead-6725-48ab-8f7c-6d5489ea45f4">
      <UserInfo>
        <DisplayName>Gary O'SULLIVAN</DisplayName>
        <AccountId>3922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8476E5A-1D59-45B6-AF24-ED09142F6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cdeead-6725-48ab-8f7c-6d5489ea45f4"/>
    <ds:schemaRef ds:uri="c65e7935-94d7-431d-93b7-e7a00754d5fc"/>
    <ds:schemaRef ds:uri="4e8c7ecd-5484-4971-83a8-99300881b3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189F46-3369-4E4C-B089-6774965863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0CEE42-20A9-420E-BAF3-8D9A64E02D76}">
  <ds:schemaRefs>
    <ds:schemaRef ds:uri="c65e7935-94d7-431d-93b7-e7a00754d5fc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e7cdeead-6725-48ab-8f7c-6d5489ea45f4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e8c7ecd-5484-4971-83a8-99300881b35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66617</TotalTime>
  <Words>2778</Words>
  <Application>Microsoft Office PowerPoint</Application>
  <PresentationFormat>Widescreen</PresentationFormat>
  <Paragraphs>807</Paragraphs>
  <Slides>35</Slides>
  <Notes>27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F5-Corporate-Template-2017_(Dark)</vt:lpstr>
      <vt:lpstr>F5 Theme</vt:lpstr>
      <vt:lpstr>F5 Automation Toolchain</vt:lpstr>
      <vt:lpstr>Automation Concepts</vt:lpstr>
      <vt:lpstr>RESTful API</vt:lpstr>
      <vt:lpstr>Non-Idempotent Operations</vt:lpstr>
      <vt:lpstr>Idempotent Operations</vt:lpstr>
      <vt:lpstr>Atomic Transactions</vt:lpstr>
      <vt:lpstr>Imperative Operations</vt:lpstr>
      <vt:lpstr>Declarative Operations</vt:lpstr>
      <vt:lpstr>Automation Toolchain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AS3 Everywhere – Consistent API</vt:lpstr>
      <vt:lpstr>Automation &amp; Orchestration Plan</vt:lpstr>
      <vt:lpstr>AS3 Declaration</vt:lpstr>
      <vt:lpstr>AS3 Methods</vt:lpstr>
      <vt:lpstr>AS3 JSON Schema</vt:lpstr>
      <vt:lpstr>AS3 Sample Declaration</vt:lpstr>
      <vt:lpstr>AS3 Sample Declaration</vt:lpstr>
      <vt:lpstr>AS3 Sample Declaration</vt:lpstr>
      <vt:lpstr>AS3 Sample Ansible Playbook</vt:lpstr>
      <vt:lpstr>Automation Workflow Examples</vt:lpstr>
      <vt:lpstr>Workflow Example 0.1</vt:lpstr>
      <vt:lpstr>PowerPoint Presentation</vt:lpstr>
      <vt:lpstr>Workflow Example 1</vt:lpstr>
      <vt:lpstr>Workflow Example 2</vt:lpstr>
      <vt:lpstr>Workflow Example 3</vt:lpstr>
      <vt:lpstr>Workflow Example 4</vt:lpstr>
      <vt:lpstr>Workflow Example 5</vt:lpstr>
      <vt:lpstr>Documentation</vt:lpstr>
      <vt:lpstr>AS3 Documentation</vt:lpstr>
      <vt:lpstr>F5 Super-NetOps Training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Dedicated Security Wave 2</dc:title>
  <dc:creator>Andrew Wolfe</dc:creator>
  <cp:lastModifiedBy>Stephen Archer</cp:lastModifiedBy>
  <cp:revision>266</cp:revision>
  <dcterms:modified xsi:type="dcterms:W3CDTF">2021-04-23T06:58:38Z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0x01010085D10E4AFB6F004FAF98BD1CB62ADE85</vt:lpwstr>
  </property>
  <property fmtid="{D5CDD505-2E9C-101B-9397-08002B2CF9AE}" pid="3" name="ArticulateGUID">
    <vt:lpwstr>ED67B6E5-FEDA-429D-B37F-A39DB028CF57</vt:lpwstr>
  </property>
  <property fmtid="{D5CDD505-2E9C-101B-9397-08002B2CF9AE}" pid="4" name="ArticulatePath">
    <vt:lpwstr>https://f5-my.sharepoint.com/personal/a_wolfe_f5_com/Documents/Documents/FieldDecks/SecurityWave2FieldCall</vt:lpwstr>
  </property>
</Properties>
</file>